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Override PartName="/ppt/authors.xml" ContentType="application/vnd.ms-powerpoint.author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6" Type="http://schemas.microsoft.com/office/2020/02/relationships/classificationlabels" Target="docMetadata/LabelInfo.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5"/>
  </p:sldMasterIdLst>
  <p:notesMasterIdLst>
    <p:notesMasterId r:id="rId25"/>
  </p:notesMasterIdLst>
  <p:handoutMasterIdLst>
    <p:handoutMasterId r:id="rId26"/>
  </p:handoutMasterIdLst>
  <p:sldIdLst>
    <p:sldId id="300" r:id="rId6"/>
    <p:sldId id="270" r:id="rId7"/>
    <p:sldId id="276" r:id="rId8"/>
    <p:sldId id="326" r:id="rId9"/>
    <p:sldId id="355" r:id="rId10"/>
    <p:sldId id="357" r:id="rId11"/>
    <p:sldId id="325" r:id="rId12"/>
    <p:sldId id="296" r:id="rId13"/>
    <p:sldId id="352" r:id="rId14"/>
    <p:sldId id="361" r:id="rId15"/>
    <p:sldId id="351" r:id="rId16"/>
    <p:sldId id="358" r:id="rId17"/>
    <p:sldId id="298" r:id="rId18"/>
    <p:sldId id="299" r:id="rId19"/>
    <p:sldId id="328" r:id="rId20"/>
    <p:sldId id="359" r:id="rId21"/>
    <p:sldId id="354" r:id="rId22"/>
    <p:sldId id="360" r:id="rId23"/>
    <p:sldId id="353" r:id="rId24"/>
  </p:sldIdLst>
  <p:sldSz cx="9144000" cy="5143500" type="screen16x9"/>
  <p:notesSz cx="6858000" cy="9144000"/>
  <p:defaultTextStyle>
    <a:defPPr>
      <a:defRPr lang="en-US"/>
    </a:defPPr>
    <a:lvl1pPr algn="l" defTabSz="457200" rtl="0" fontAlgn="base">
      <a:spcBef>
        <a:spcPct val="0"/>
      </a:spcBef>
      <a:spcAft>
        <a:spcPct val="0"/>
      </a:spcAft>
      <a:defRPr kern="1200">
        <a:solidFill>
          <a:schemeClr val="tx1"/>
        </a:solidFill>
        <a:latin typeface="Arial" charset="0"/>
        <a:ea typeface="+mn-ea"/>
        <a:cs typeface="Arial" charset="0"/>
      </a:defRPr>
    </a:lvl1pPr>
    <a:lvl2pPr marL="457200" algn="l" defTabSz="457200" rtl="0" fontAlgn="base">
      <a:spcBef>
        <a:spcPct val="0"/>
      </a:spcBef>
      <a:spcAft>
        <a:spcPct val="0"/>
      </a:spcAft>
      <a:defRPr kern="1200">
        <a:solidFill>
          <a:schemeClr val="tx1"/>
        </a:solidFill>
        <a:latin typeface="Arial" charset="0"/>
        <a:ea typeface="+mn-ea"/>
        <a:cs typeface="Arial" charset="0"/>
      </a:defRPr>
    </a:lvl2pPr>
    <a:lvl3pPr marL="914400" algn="l" defTabSz="457200" rtl="0" fontAlgn="base">
      <a:spcBef>
        <a:spcPct val="0"/>
      </a:spcBef>
      <a:spcAft>
        <a:spcPct val="0"/>
      </a:spcAft>
      <a:defRPr kern="1200">
        <a:solidFill>
          <a:schemeClr val="tx1"/>
        </a:solidFill>
        <a:latin typeface="Arial" charset="0"/>
        <a:ea typeface="+mn-ea"/>
        <a:cs typeface="Arial" charset="0"/>
      </a:defRPr>
    </a:lvl3pPr>
    <a:lvl4pPr marL="1371600" algn="l" defTabSz="457200" rtl="0" fontAlgn="base">
      <a:spcBef>
        <a:spcPct val="0"/>
      </a:spcBef>
      <a:spcAft>
        <a:spcPct val="0"/>
      </a:spcAft>
      <a:defRPr kern="1200">
        <a:solidFill>
          <a:schemeClr val="tx1"/>
        </a:solidFill>
        <a:latin typeface="Arial" charset="0"/>
        <a:ea typeface="+mn-ea"/>
        <a:cs typeface="Arial" charset="0"/>
      </a:defRPr>
    </a:lvl4pPr>
    <a:lvl5pPr marL="1828800" algn="l" defTabSz="457200"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extLst>
    <p:ext uri="{EFAFB233-063F-42B5-8137-9DF3F51BA10A}">
      <p15:sldGuideLst xmlns:p15="http://schemas.microsoft.com/office/powerpoint/2012/main">
        <p15:guide id="1" orient="horz" pos="819">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9D3599B1-CD48-C282-ACD9-9FA94B0E59D4}" name="Nathalie Pilk" initials="NP" userId="ecd63323ee44c445" providerId="Windows Live"/>
  <p188:author id="{C93893EC-648E-91E7-73DF-D7EADABD1C8D}" name="Michelle Mangert" initials="MM" userId="S::michelle.mangert@denhaag.nl::ce0087fc-b0be-4d7f-845b-0f06d26adc4e"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Zerner, Wout" initials="ZW" lastIdx="6" clrIdx="0">
    <p:extLst>
      <p:ext uri="{19B8F6BF-5375-455C-9EA6-DF929625EA0E}">
        <p15:presenceInfo xmlns:p15="http://schemas.microsoft.com/office/powerpoint/2012/main" userId="S-1-5-21-2124967372-903829438-1011632211-198245"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B2CCD1"/>
    <a:srgbClr val="773C01"/>
    <a:srgbClr val="FFFFFF"/>
    <a:srgbClr val="005566"/>
    <a:srgbClr val="074354"/>
    <a:srgbClr val="053441"/>
    <a:srgbClr val="176473"/>
    <a:srgbClr val="337785"/>
    <a:srgbClr val="1A545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9D9A9B0E-E622-461B-B38E-430E25487936}" v="18" dt="2022-10-27T15:32:52.197"/>
    <p1510:client id="{C5803718-F784-4A43-A9AA-D3A53B65DA07}" v="64" dt="2022-10-28T07:12:24.231"/>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E929F9F4-4A8F-4326-A1B4-22849713DDAB}" styleName="Dark Style 1 - Accent 4">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4"/>
          </a:solidFill>
        </a:fill>
      </a:tcStyle>
    </a:wholeTbl>
    <a:band1H>
      <a:tcStyle>
        <a:tcBdr/>
        <a:fill>
          <a:solidFill>
            <a:schemeClr val="accent4">
              <a:shade val="60000"/>
            </a:schemeClr>
          </a:solidFill>
        </a:fill>
      </a:tcStyle>
    </a:band1H>
    <a:band1V>
      <a:tcStyle>
        <a:tcBdr/>
        <a:fill>
          <a:solidFill>
            <a:schemeClr val="accent4">
              <a:shade val="60000"/>
            </a:schemeClr>
          </a:solidFill>
        </a:fill>
      </a:tcStyle>
    </a:band1V>
    <a:lastCol>
      <a:tcTxStyle b="on"/>
      <a:tcStyle>
        <a:tcBdr>
          <a:left>
            <a:ln w="25400" cmpd="sng">
              <a:solidFill>
                <a:schemeClr val="lt1"/>
              </a:solidFill>
            </a:ln>
          </a:left>
        </a:tcBdr>
        <a:fill>
          <a:solidFill>
            <a:schemeClr val="accent4">
              <a:shade val="60000"/>
            </a:schemeClr>
          </a:solidFill>
        </a:fill>
      </a:tcStyle>
    </a:lastCol>
    <a:firstCol>
      <a:tcTxStyle b="on"/>
      <a:tcStyle>
        <a:tcBdr>
          <a:right>
            <a:ln w="25400" cmpd="sng">
              <a:solidFill>
                <a:schemeClr val="lt1"/>
              </a:solidFill>
            </a:ln>
          </a:right>
        </a:tcBdr>
        <a:fill>
          <a:solidFill>
            <a:schemeClr val="accent4">
              <a:shade val="60000"/>
            </a:schemeClr>
          </a:solidFill>
        </a:fill>
      </a:tcStyle>
    </a:firstCol>
    <a:lastRow>
      <a:tcTxStyle b="on"/>
      <a:tcStyle>
        <a:tcBdr>
          <a:top>
            <a:ln w="25400" cmpd="sng">
              <a:solidFill>
                <a:schemeClr val="lt1"/>
              </a:solidFill>
            </a:ln>
          </a:top>
        </a:tcBdr>
        <a:fill>
          <a:solidFill>
            <a:schemeClr val="accent4">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D03447BB-5D67-496B-8E87-E561075AD55C}" styleName="Dark Style 1 - Accent 3">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3"/>
          </a:solidFill>
        </a:fill>
      </a:tcStyle>
    </a:wholeTbl>
    <a:band1H>
      <a:tcStyle>
        <a:tcBdr/>
        <a:fill>
          <a:solidFill>
            <a:schemeClr val="accent3">
              <a:shade val="60000"/>
            </a:schemeClr>
          </a:solidFill>
        </a:fill>
      </a:tcStyle>
    </a:band1H>
    <a:band1V>
      <a:tcStyle>
        <a:tcBdr/>
        <a:fill>
          <a:solidFill>
            <a:schemeClr val="accent3">
              <a:shade val="60000"/>
            </a:schemeClr>
          </a:solidFill>
        </a:fill>
      </a:tcStyle>
    </a:band1V>
    <a:lastCol>
      <a:tcTxStyle b="on"/>
      <a:tcStyle>
        <a:tcBdr>
          <a:left>
            <a:ln w="25400" cmpd="sng">
              <a:solidFill>
                <a:schemeClr val="lt1"/>
              </a:solidFill>
            </a:ln>
          </a:left>
        </a:tcBdr>
        <a:fill>
          <a:solidFill>
            <a:schemeClr val="accent3">
              <a:shade val="60000"/>
            </a:schemeClr>
          </a:solidFill>
        </a:fill>
      </a:tcStyle>
    </a:lastCol>
    <a:firstCol>
      <a:tcTxStyle b="on"/>
      <a:tcStyle>
        <a:tcBdr>
          <a:right>
            <a:ln w="25400" cmpd="sng">
              <a:solidFill>
                <a:schemeClr val="lt1"/>
              </a:solidFill>
            </a:ln>
          </a:right>
        </a:tcBdr>
        <a:fill>
          <a:solidFill>
            <a:schemeClr val="accent3">
              <a:shade val="60000"/>
            </a:schemeClr>
          </a:solidFill>
        </a:fill>
      </a:tcStyle>
    </a:firstCol>
    <a:lastRow>
      <a:tcTxStyle b="on"/>
      <a:tcStyle>
        <a:tcBdr>
          <a:top>
            <a:ln w="25400" cmpd="sng">
              <a:solidFill>
                <a:schemeClr val="lt1"/>
              </a:solidFill>
            </a:ln>
          </a:top>
        </a:tcBdr>
        <a:fill>
          <a:solidFill>
            <a:schemeClr val="accent3">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37CE84F3-28C3-443E-9E96-99CF82512B78}" styleName="Dark Style 1 - Accent 2">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2"/>
          </a:solidFill>
        </a:fill>
      </a:tcStyle>
    </a:wholeTbl>
    <a:band1H>
      <a:tcStyle>
        <a:tcBdr/>
        <a:fill>
          <a:solidFill>
            <a:schemeClr val="accent2">
              <a:shade val="60000"/>
            </a:schemeClr>
          </a:solidFill>
        </a:fill>
      </a:tcStyle>
    </a:band1H>
    <a:band1V>
      <a:tcStyle>
        <a:tcBdr/>
        <a:fill>
          <a:solidFill>
            <a:schemeClr val="accent2">
              <a:shade val="60000"/>
            </a:schemeClr>
          </a:solidFill>
        </a:fill>
      </a:tcStyle>
    </a:band1V>
    <a:lastCol>
      <a:tcTxStyle b="on"/>
      <a:tcStyle>
        <a:tcBdr>
          <a:left>
            <a:ln w="25400" cmpd="sng">
              <a:solidFill>
                <a:schemeClr val="lt1"/>
              </a:solidFill>
            </a:ln>
          </a:left>
        </a:tcBdr>
        <a:fill>
          <a:solidFill>
            <a:schemeClr val="accent2">
              <a:shade val="60000"/>
            </a:schemeClr>
          </a:solidFill>
        </a:fill>
      </a:tcStyle>
    </a:lastCol>
    <a:firstCol>
      <a:tcTxStyle b="on"/>
      <a:tcStyle>
        <a:tcBdr>
          <a:right>
            <a:ln w="25400" cmpd="sng">
              <a:solidFill>
                <a:schemeClr val="lt1"/>
              </a:solidFill>
            </a:ln>
          </a:right>
        </a:tcBdr>
        <a:fill>
          <a:solidFill>
            <a:schemeClr val="accent2">
              <a:shade val="60000"/>
            </a:schemeClr>
          </a:solidFill>
        </a:fill>
      </a:tcStyle>
    </a:firstCol>
    <a:lastRow>
      <a:tcTxStyle b="on"/>
      <a:tcStyle>
        <a:tcBdr>
          <a:top>
            <a:ln w="25400" cmpd="sng">
              <a:solidFill>
                <a:schemeClr val="lt1"/>
              </a:solidFill>
            </a:ln>
          </a:top>
        </a:tcBdr>
        <a:fill>
          <a:solidFill>
            <a:schemeClr val="accent2">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793D81CF-94F2-401A-BA57-92F5A7B2D0C5}" styleName="Medium Style 1">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lt1"/>
          </a:solidFill>
        </a:fill>
      </a:tcStyle>
    </a:lastRow>
    <a:firstRow>
      <a:tcTxStyle b="on">
        <a:fontRef idx="minor">
          <a:scrgbClr r="0" g="0" b="0"/>
        </a:fontRef>
        <a:schemeClr val="lt1"/>
      </a:tcTxStyle>
      <a:tcStyle>
        <a:tcBdr/>
        <a:fill>
          <a:solidFill>
            <a:schemeClr val="dk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125E5076-3810-47DD-B79F-674D7AD40C01}" styleName="Dark Style 1 - Accent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1"/>
          </a:solidFill>
        </a:fill>
      </a:tcStyle>
    </a:wholeTbl>
    <a:band1H>
      <a:tcStyle>
        <a:tcBdr/>
        <a:fill>
          <a:solidFill>
            <a:schemeClr val="accent1">
              <a:shade val="60000"/>
            </a:schemeClr>
          </a:solidFill>
        </a:fill>
      </a:tcStyle>
    </a:band1H>
    <a:band1V>
      <a:tcStyle>
        <a:tcBdr/>
        <a:fill>
          <a:solidFill>
            <a:schemeClr val="accent1">
              <a:shade val="60000"/>
            </a:schemeClr>
          </a:solidFill>
        </a:fill>
      </a:tcStyle>
    </a:band1V>
    <a:lastCol>
      <a:tcTxStyle b="on"/>
      <a:tcStyle>
        <a:tcBdr>
          <a:left>
            <a:ln w="25400" cmpd="sng">
              <a:solidFill>
                <a:schemeClr val="lt1"/>
              </a:solidFill>
            </a:ln>
          </a:left>
        </a:tcBdr>
        <a:fill>
          <a:solidFill>
            <a:schemeClr val="accent1">
              <a:shade val="60000"/>
            </a:schemeClr>
          </a:solidFill>
        </a:fill>
      </a:tcStyle>
    </a:lastCol>
    <a:firstCol>
      <a:tcTxStyle b="on"/>
      <a:tcStyle>
        <a:tcBdr>
          <a:right>
            <a:ln w="25400" cmpd="sng">
              <a:solidFill>
                <a:schemeClr val="lt1"/>
              </a:solidFill>
            </a:ln>
          </a:right>
        </a:tcBdr>
        <a:fill>
          <a:solidFill>
            <a:schemeClr val="accent1">
              <a:shade val="60000"/>
            </a:schemeClr>
          </a:solidFill>
        </a:fill>
      </a:tcStyle>
    </a:firstCol>
    <a:lastRow>
      <a:tcTxStyle b="on"/>
      <a:tcStyle>
        <a:tcBdr>
          <a:top>
            <a:ln w="25400" cmpd="sng">
              <a:solidFill>
                <a:schemeClr val="lt1"/>
              </a:solidFill>
            </a:ln>
          </a:top>
        </a:tcBdr>
        <a:fill>
          <a:solidFill>
            <a:schemeClr val="accent1">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E8034E78-7F5D-4C2E-B375-FC64B27BC917}" styleName="Dark Style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left>
            <a:ln w="25400" cmpd="sng">
              <a:solidFill>
                <a:schemeClr val="lt1"/>
              </a:solidFill>
            </a:ln>
          </a:left>
        </a:tcBdr>
        <a:fill>
          <a:solidFill>
            <a:schemeClr val="dk1">
              <a:tint val="60000"/>
            </a:schemeClr>
          </a:solidFill>
        </a:fill>
      </a:tcStyle>
    </a:lastCol>
    <a:firstCol>
      <a:tcTxStyle b="on"/>
      <a:tcStyle>
        <a:tcBdr>
          <a:right>
            <a:ln w="25400" cmpd="sng">
              <a:solidFill>
                <a:schemeClr val="lt1"/>
              </a:solidFill>
            </a:ln>
          </a:right>
        </a:tcBdr>
        <a:fill>
          <a:solidFill>
            <a:schemeClr val="dk1">
              <a:tint val="60000"/>
            </a:schemeClr>
          </a:solidFill>
        </a:fill>
      </a:tcStyle>
    </a:firstCol>
    <a:lastRow>
      <a:tcTxStyle b="on"/>
      <a:tcStyle>
        <a:tcBdr>
          <a:top>
            <a:ln w="25400" cmpd="sng">
              <a:solidFill>
                <a:schemeClr val="lt1"/>
              </a:solidFill>
            </a:ln>
          </a:top>
        </a:tcBdr>
        <a:fill>
          <a:solidFill>
            <a:schemeClr val="dk1">
              <a:tint val="6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73A0DAA-6AF3-43AB-8588-CEC1D06C72B9}" styleName="Stijl, gemiddeld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F5AB1C69-6EDB-4FF4-983F-18BD219EF322}" styleName="Stijl, gemiddeld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2D5ABB26-0587-4C30-8999-92F81FD0307C}" styleName="Geen stijl, geen raster">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00A15C55-8517-42AA-B614-E9B94910E393}" styleName="Stijl, gemiddeld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77419" autoAdjust="0"/>
  </p:normalViewPr>
  <p:slideViewPr>
    <p:cSldViewPr snapToGrid="0">
      <p:cViewPr varScale="1">
        <p:scale>
          <a:sx n="122" d="100"/>
          <a:sy n="122" d="100"/>
        </p:scale>
        <p:origin x="1050" y="96"/>
      </p:cViewPr>
      <p:guideLst>
        <p:guide orient="horz" pos="819"/>
        <p:guide pos="2880"/>
      </p:guideLst>
    </p:cSldViewPr>
  </p:slideViewPr>
  <p:notesTextViewPr>
    <p:cViewPr>
      <p:scale>
        <a:sx n="1" d="1"/>
        <a:sy n="1" d="1"/>
      </p:scale>
      <p:origin x="0" y="0"/>
    </p:cViewPr>
  </p:notesTextViewPr>
  <p:notesViewPr>
    <p:cSldViewPr snapToGrid="0">
      <p:cViewPr>
        <p:scale>
          <a:sx n="1" d="2"/>
          <a:sy n="1" d="2"/>
        </p:scale>
        <p:origin x="0" y="0"/>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handoutMaster" Target="handoutMasters/handoutMaster1.xml"/><Relationship Id="rId3" Type="http://schemas.openxmlformats.org/officeDocument/2006/relationships/customXml" Target="../customXml/item3.xml"/><Relationship Id="rId21" Type="http://schemas.openxmlformats.org/officeDocument/2006/relationships/slide" Target="slides/slide16.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notesMaster" Target="notesMasters/notesMaster1.xml"/><Relationship Id="rId33" Type="http://schemas.microsoft.com/office/2018/10/relationships/authors" Target="authors.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microsoft.com/office/2015/10/relationships/revisionInfo" Target="revisionInfo.xml"/><Relationship Id="rId5" Type="http://schemas.openxmlformats.org/officeDocument/2006/relationships/slideMaster" Target="slideMasters/slideMaster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presProps" Target="presProps.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tableStyles" Target="tableStyles.xml"/><Relationship Id="rId4" Type="http://schemas.openxmlformats.org/officeDocument/2006/relationships/customXml" Target="../customXml/item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commentAuthors" Target="commentAuthors.xml"/><Relationship Id="rId30"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cs typeface="+mn-cs"/>
              </a:defRPr>
            </a:lvl1pPr>
          </a:lstStyle>
          <a:p>
            <a:pPr>
              <a:defRPr/>
            </a:pPr>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smtClean="0">
                <a:latin typeface="+mn-lt"/>
                <a:cs typeface="+mn-cs"/>
              </a:defRPr>
            </a:lvl1pPr>
          </a:lstStyle>
          <a:p>
            <a:pPr>
              <a:defRPr/>
            </a:pPr>
            <a:fld id="{0A6272B6-BFC7-664C-AB45-94000F60F306}" type="datetime1">
              <a:rPr lang="nl-NL" smtClean="0"/>
              <a:t>28-10-2022</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cs typeface="+mn-cs"/>
              </a:defRPr>
            </a:lvl1pPr>
          </a:lstStyle>
          <a:p>
            <a:pPr>
              <a:defRPr/>
            </a:pPr>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smtClean="0">
                <a:latin typeface="+mn-lt"/>
                <a:cs typeface="+mn-cs"/>
              </a:defRPr>
            </a:lvl1pPr>
          </a:lstStyle>
          <a:p>
            <a:pPr>
              <a:defRPr/>
            </a:pPr>
            <a:fld id="{BD469C3B-967C-473A-94C5-4BD93383D3FF}" type="slidenum">
              <a:rPr lang="en-US"/>
              <a:pPr>
                <a:defRPr/>
              </a:pPr>
              <a:t>‹nr.›</a:t>
            </a:fld>
            <a:endParaRPr lang="en-US"/>
          </a:p>
        </p:txBody>
      </p:sp>
    </p:spTree>
    <p:extLst>
      <p:ext uri="{BB962C8B-B14F-4D97-AF65-F5344CB8AC3E}">
        <p14:creationId xmlns:p14="http://schemas.microsoft.com/office/powerpoint/2010/main" val="4183151704"/>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cs typeface="+mn-cs"/>
              </a:defRPr>
            </a:lvl1pPr>
          </a:lstStyle>
          <a:p>
            <a:pPr>
              <a:defRPr/>
            </a:pPr>
            <a:endParaRPr lang="nl-NL"/>
          </a:p>
        </p:txBody>
      </p:sp>
      <p:sp>
        <p:nvSpPr>
          <p:cNvPr id="3" name="Tijdelijke aanduiding voor datum 2"/>
          <p:cNvSpPr>
            <a:spLocks noGrp="1"/>
          </p:cNvSpPr>
          <p:nvPr>
            <p:ph type="dt"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smtClean="0">
                <a:latin typeface="+mn-lt"/>
                <a:cs typeface="+mn-cs"/>
              </a:defRPr>
            </a:lvl1pPr>
          </a:lstStyle>
          <a:p>
            <a:pPr>
              <a:defRPr/>
            </a:pPr>
            <a:fld id="{49F56C22-1804-9A4B-97DB-32BB940E4280}" type="datetime1">
              <a:rPr lang="nl-NL" smtClean="0"/>
              <a:t>28-10-2022</a:t>
            </a:fld>
            <a:endParaRPr lang="nl-NL"/>
          </a:p>
        </p:txBody>
      </p:sp>
      <p:sp>
        <p:nvSpPr>
          <p:cNvPr id="4" name="Tijdelijke aanduiding voor dia-afbeelding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pPr lvl="0"/>
            <a:endParaRPr lang="nl-NL" noProof="0"/>
          </a:p>
        </p:txBody>
      </p:sp>
      <p:sp>
        <p:nvSpPr>
          <p:cNvPr id="5" name="Tijdelijke aanduiding voor notities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nl-NL" noProof="0"/>
              <a:t>Klik om de modelstijlen te bewerken</a:t>
            </a:r>
          </a:p>
          <a:p>
            <a:pPr lvl="1"/>
            <a:r>
              <a:rPr lang="nl-NL" noProof="0"/>
              <a:t>Tweede niveau</a:t>
            </a:r>
          </a:p>
          <a:p>
            <a:pPr lvl="2"/>
            <a:r>
              <a:rPr lang="nl-NL" noProof="0"/>
              <a:t>Derde niveau</a:t>
            </a:r>
          </a:p>
          <a:p>
            <a:pPr lvl="3"/>
            <a:r>
              <a:rPr lang="nl-NL" noProof="0"/>
              <a:t>Vierde niveau</a:t>
            </a:r>
          </a:p>
          <a:p>
            <a:pPr lvl="4"/>
            <a:r>
              <a:rPr lang="nl-NL" noProof="0"/>
              <a:t>Vijfde niveau</a:t>
            </a:r>
          </a:p>
        </p:txBody>
      </p:sp>
      <p:sp>
        <p:nvSpPr>
          <p:cNvPr id="6" name="Tijdelijke aanduiding voor voettekst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cs typeface="+mn-cs"/>
              </a:defRPr>
            </a:lvl1pPr>
          </a:lstStyle>
          <a:p>
            <a:pPr>
              <a:defRPr/>
            </a:pPr>
            <a:endParaRPr lang="nl-NL"/>
          </a:p>
        </p:txBody>
      </p:sp>
      <p:sp>
        <p:nvSpPr>
          <p:cNvPr id="7" name="Tijdelijke aanduiding voor dianumm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smtClean="0">
                <a:latin typeface="+mn-lt"/>
                <a:cs typeface="+mn-cs"/>
              </a:defRPr>
            </a:lvl1pPr>
          </a:lstStyle>
          <a:p>
            <a:pPr>
              <a:defRPr/>
            </a:pPr>
            <a:fld id="{D72EF5D1-4C40-46D5-A76E-C2C439B27382}" type="slidenum">
              <a:rPr lang="nl-NL"/>
              <a:pPr>
                <a:defRPr/>
              </a:pPr>
              <a:t>‹nr.›</a:t>
            </a:fld>
            <a:endParaRPr lang="nl-NL"/>
          </a:p>
        </p:txBody>
      </p:sp>
    </p:spTree>
    <p:extLst>
      <p:ext uri="{BB962C8B-B14F-4D97-AF65-F5344CB8AC3E}">
        <p14:creationId xmlns:p14="http://schemas.microsoft.com/office/powerpoint/2010/main" val="2716511835"/>
      </p:ext>
    </p:extLst>
  </p:cSld>
  <p:clrMap bg1="lt1" tx1="dk1" bg2="lt2" tx2="dk2" accent1="accent1" accent2="accent2" accent3="accent3" accent4="accent4" accent5="accent5" accent6="accent6" hlink="hlink" folHlink="folHlink"/>
  <p:hf hdr="0" ftr="0" dt="0"/>
  <p:notesStyle>
    <a:lvl1pPr algn="l" rtl="0" fontAlgn="base">
      <a:spcBef>
        <a:spcPct val="30000"/>
      </a:spcBef>
      <a:spcAft>
        <a:spcPct val="0"/>
      </a:spcAft>
      <a:defRPr sz="1200" kern="1200">
        <a:solidFill>
          <a:schemeClr val="tx1"/>
        </a:solidFill>
        <a:latin typeface="+mn-lt"/>
        <a:ea typeface="+mn-ea"/>
        <a:cs typeface="+mn-cs"/>
      </a:defRPr>
    </a:lvl1pPr>
    <a:lvl2pPr marL="457200" algn="l" rtl="0" fontAlgn="base">
      <a:spcBef>
        <a:spcPct val="30000"/>
      </a:spcBef>
      <a:spcAft>
        <a:spcPct val="0"/>
      </a:spcAft>
      <a:defRPr sz="1200" kern="1200">
        <a:solidFill>
          <a:schemeClr val="tx1"/>
        </a:solidFill>
        <a:latin typeface="+mn-lt"/>
        <a:ea typeface="+mn-ea"/>
        <a:cs typeface="+mn-cs"/>
      </a:defRPr>
    </a:lvl2pPr>
    <a:lvl3pPr marL="914400" algn="l" rtl="0" fontAlgn="base">
      <a:spcBef>
        <a:spcPct val="30000"/>
      </a:spcBef>
      <a:spcAft>
        <a:spcPct val="0"/>
      </a:spcAft>
      <a:defRPr sz="1200" kern="1200">
        <a:solidFill>
          <a:schemeClr val="tx1"/>
        </a:solidFill>
        <a:latin typeface="+mn-lt"/>
        <a:ea typeface="+mn-ea"/>
        <a:cs typeface="+mn-cs"/>
      </a:defRPr>
    </a:lvl3pPr>
    <a:lvl4pPr marL="1371600" algn="l" rtl="0" fontAlgn="base">
      <a:spcBef>
        <a:spcPct val="30000"/>
      </a:spcBef>
      <a:spcAft>
        <a:spcPct val="0"/>
      </a:spcAft>
      <a:defRPr sz="1200" kern="1200">
        <a:solidFill>
          <a:schemeClr val="tx1"/>
        </a:solidFill>
        <a:latin typeface="+mn-lt"/>
        <a:ea typeface="+mn-ea"/>
        <a:cs typeface="+mn-cs"/>
      </a:defRPr>
    </a:lvl4pPr>
    <a:lvl5pPr marL="1828800" algn="l" rtl="0" fontAlgn="base">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5"/>
          </p:nvPr>
        </p:nvSpPr>
        <p:spPr/>
        <p:txBody>
          <a:bodyPr/>
          <a:lstStyle/>
          <a:p>
            <a:pPr>
              <a:defRPr/>
            </a:pPr>
            <a:fld id="{78A1B1FD-738C-4B54-8B44-10762F70A8C9}" type="slidenum">
              <a:rPr lang="nl-NL" altLang="nl-NL" smtClean="0"/>
              <a:pPr>
                <a:defRPr/>
              </a:pPr>
              <a:t>2</a:t>
            </a:fld>
            <a:endParaRPr lang="nl-NL" altLang="nl-NL"/>
          </a:p>
        </p:txBody>
      </p:sp>
    </p:spTree>
    <p:extLst>
      <p:ext uri="{BB962C8B-B14F-4D97-AF65-F5344CB8AC3E}">
        <p14:creationId xmlns:p14="http://schemas.microsoft.com/office/powerpoint/2010/main" val="120851193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ijdelijke aanduiding voor dia-afbeelding 1">
            <a:extLst>
              <a:ext uri="{FF2B5EF4-FFF2-40B4-BE49-F238E27FC236}">
                <a16:creationId xmlns:a16="http://schemas.microsoft.com/office/drawing/2014/main" id="{C48D97C6-A138-4021-B50E-F695A44260BC}"/>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4579" name="Tijdelijke aanduiding voor notities 2">
            <a:extLst>
              <a:ext uri="{FF2B5EF4-FFF2-40B4-BE49-F238E27FC236}">
                <a16:creationId xmlns:a16="http://schemas.microsoft.com/office/drawing/2014/main" id="{C7453EF4-896A-46C2-BF7C-FE25F196DA42}"/>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nl-NL" altLang="nl-NL"/>
          </a:p>
        </p:txBody>
      </p:sp>
      <p:sp>
        <p:nvSpPr>
          <p:cNvPr id="24580" name="Tijdelijke aanduiding voor dianummer 3">
            <a:extLst>
              <a:ext uri="{FF2B5EF4-FFF2-40B4-BE49-F238E27FC236}">
                <a16:creationId xmlns:a16="http://schemas.microsoft.com/office/drawing/2014/main" id="{7A551E78-591F-463C-9332-3806FBFDDE5C}"/>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defTabSz="4572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defTabSz="4572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defTabSz="4572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defTabSz="4572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EDD2C7CA-43EB-4464-A22C-FA9C86FD1362}" type="slidenum">
              <a:rPr lang="nl-NL" altLang="nl-NL" smtClean="0"/>
              <a:pPr>
                <a:spcBef>
                  <a:spcPct val="0"/>
                </a:spcBef>
              </a:pPr>
              <a:t>13</a:t>
            </a:fld>
            <a:endParaRPr lang="nl-NL" altLang="nl-NL"/>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ijdelijke aanduiding voor dia-afbeelding 1">
            <a:extLst>
              <a:ext uri="{FF2B5EF4-FFF2-40B4-BE49-F238E27FC236}">
                <a16:creationId xmlns:a16="http://schemas.microsoft.com/office/drawing/2014/main" id="{70DBDEEA-FD3C-40BA-A347-69B89D627E1C}"/>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6627" name="Tijdelijke aanduiding voor notities 2">
            <a:extLst>
              <a:ext uri="{FF2B5EF4-FFF2-40B4-BE49-F238E27FC236}">
                <a16:creationId xmlns:a16="http://schemas.microsoft.com/office/drawing/2014/main" id="{BDC62903-ABBC-42F8-9DE3-8A9B0FB2D3F6}"/>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nl-NL" altLang="nl-NL"/>
          </a:p>
        </p:txBody>
      </p:sp>
      <p:sp>
        <p:nvSpPr>
          <p:cNvPr id="26628" name="Tijdelijke aanduiding voor dianummer 3">
            <a:extLst>
              <a:ext uri="{FF2B5EF4-FFF2-40B4-BE49-F238E27FC236}">
                <a16:creationId xmlns:a16="http://schemas.microsoft.com/office/drawing/2014/main" id="{E64C48B3-2CA9-4800-A9C2-7F03D4D71B63}"/>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defTabSz="4572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defTabSz="4572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defTabSz="4572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defTabSz="4572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4CFE8B5E-A941-40D5-8392-36E863354F6C}" type="slidenum">
              <a:rPr lang="nl-NL" altLang="nl-NL" smtClean="0"/>
              <a:pPr>
                <a:spcBef>
                  <a:spcPct val="0"/>
                </a:spcBef>
              </a:pPr>
              <a:t>14</a:t>
            </a:fld>
            <a:endParaRPr lang="nl-NL" altLang="nl-NL"/>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pPr>
              <a:defRPr/>
            </a:pPr>
            <a:fld id="{D72EF5D1-4C40-46D5-A76E-C2C439B27382}" type="slidenum">
              <a:rPr lang="nl-NL" smtClean="0"/>
              <a:pPr>
                <a:defRPr/>
              </a:pPr>
              <a:t>15</a:t>
            </a:fld>
            <a:endParaRPr lang="nl-NL"/>
          </a:p>
        </p:txBody>
      </p:sp>
    </p:spTree>
    <p:extLst>
      <p:ext uri="{BB962C8B-B14F-4D97-AF65-F5344CB8AC3E}">
        <p14:creationId xmlns:p14="http://schemas.microsoft.com/office/powerpoint/2010/main" val="273450645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D72EF5D1-4C40-46D5-A76E-C2C439B27382}" type="slidenum">
              <a:rPr kumimoji="0" lang="nl-NL"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16</a:t>
            </a:fld>
            <a:endParaRPr kumimoji="0" lang="nl-NL"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20737724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Tijdelijke aanduiding voor dia-afbeelding 1">
            <a:extLst>
              <a:ext uri="{FF2B5EF4-FFF2-40B4-BE49-F238E27FC236}">
                <a16:creationId xmlns:a16="http://schemas.microsoft.com/office/drawing/2014/main" id="{D8ED113F-207E-4E4A-B16C-BF242414BA55}"/>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0723" name="Tijdelijke aanduiding voor notities 2">
            <a:extLst>
              <a:ext uri="{FF2B5EF4-FFF2-40B4-BE49-F238E27FC236}">
                <a16:creationId xmlns:a16="http://schemas.microsoft.com/office/drawing/2014/main" id="{95412B67-8DBA-442C-8D4C-2889E82F9330}"/>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nl-NL" altLang="nl-NL"/>
          </a:p>
        </p:txBody>
      </p:sp>
      <p:sp>
        <p:nvSpPr>
          <p:cNvPr id="30724" name="Tijdelijke aanduiding voor dianummer 3">
            <a:extLst>
              <a:ext uri="{FF2B5EF4-FFF2-40B4-BE49-F238E27FC236}">
                <a16:creationId xmlns:a16="http://schemas.microsoft.com/office/drawing/2014/main" id="{6C7DB255-25A2-4E78-849A-15A6FD0B2E4C}"/>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defTabSz="4572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defTabSz="4572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defTabSz="4572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defTabSz="4572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2475E67B-F02F-4E4D-A79C-9B3C7BAFABFA}" type="slidenum">
              <a:rPr lang="nl-NL" altLang="nl-NL" smtClean="0"/>
              <a:pPr>
                <a:spcBef>
                  <a:spcPct val="0"/>
                </a:spcBef>
              </a:pPr>
              <a:t>19</a:t>
            </a:fld>
            <a:endParaRPr lang="nl-NL" altLang="nl-NL"/>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jdelijke aanduiding voor dia-afbeelding 1">
            <a:extLst>
              <a:ext uri="{FF2B5EF4-FFF2-40B4-BE49-F238E27FC236}">
                <a16:creationId xmlns:a16="http://schemas.microsoft.com/office/drawing/2014/main" id="{0D2C133C-CDE0-4589-A154-9B900D478802}"/>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291" name="Tijdelijke aanduiding voor notities 2">
            <a:extLst>
              <a:ext uri="{FF2B5EF4-FFF2-40B4-BE49-F238E27FC236}">
                <a16:creationId xmlns:a16="http://schemas.microsoft.com/office/drawing/2014/main" id="{9A95CB7A-26AF-491A-8AB1-3BFF694FBF25}"/>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nl-NL" altLang="nl-NL"/>
          </a:p>
        </p:txBody>
      </p:sp>
      <p:sp>
        <p:nvSpPr>
          <p:cNvPr id="12292" name="Tijdelijke aanduiding voor dianummer 3">
            <a:extLst>
              <a:ext uri="{FF2B5EF4-FFF2-40B4-BE49-F238E27FC236}">
                <a16:creationId xmlns:a16="http://schemas.microsoft.com/office/drawing/2014/main" id="{78A2124C-8C62-4BA4-9099-80EAD87620BB}"/>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defTabSz="4572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defTabSz="4572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defTabSz="4572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defTabSz="4572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C8156273-FB3D-45FE-A1D8-CC6FA87D4FC6}" type="slidenum">
              <a:rPr lang="nl-NL" altLang="nl-NL" smtClean="0"/>
              <a:pPr>
                <a:spcBef>
                  <a:spcPct val="0"/>
                </a:spcBef>
              </a:pPr>
              <a:t>3</a:t>
            </a:fld>
            <a:endParaRPr lang="nl-NL" altLang="nl-NL"/>
          </a:p>
        </p:txBody>
      </p:sp>
    </p:spTree>
    <p:extLst>
      <p:ext uri="{BB962C8B-B14F-4D97-AF65-F5344CB8AC3E}">
        <p14:creationId xmlns:p14="http://schemas.microsoft.com/office/powerpoint/2010/main" val="334479654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5 juli stemde Eerste Kamer voor grondwetswijziging die KCNI verkiezing mogelijk maakt</a:t>
            </a:r>
          </a:p>
          <a:p>
            <a:r>
              <a:rPr lang="nl-NL" dirty="0"/>
              <a:t>18 oktober stemde Eerste Kamer voor de uitvoeringswet</a:t>
            </a:r>
          </a:p>
        </p:txBody>
      </p:sp>
      <p:sp>
        <p:nvSpPr>
          <p:cNvPr id="4" name="Tijdelijke aanduiding voor dianummer 3"/>
          <p:cNvSpPr>
            <a:spLocks noGrp="1"/>
          </p:cNvSpPr>
          <p:nvPr>
            <p:ph type="sldNum" sz="quarter" idx="5"/>
          </p:nvPr>
        </p:nvSpPr>
        <p:spPr/>
        <p:txBody>
          <a:bodyPr/>
          <a:lstStyle/>
          <a:p>
            <a:pPr>
              <a:defRPr/>
            </a:pPr>
            <a:fld id="{D72EF5D1-4C40-46D5-A76E-C2C439B27382}" type="slidenum">
              <a:rPr lang="nl-NL" smtClean="0"/>
              <a:pPr>
                <a:defRPr/>
              </a:pPr>
              <a:t>4</a:t>
            </a:fld>
            <a:endParaRPr lang="nl-NL"/>
          </a:p>
        </p:txBody>
      </p:sp>
    </p:spTree>
    <p:extLst>
      <p:ext uri="{BB962C8B-B14F-4D97-AF65-F5344CB8AC3E}">
        <p14:creationId xmlns:p14="http://schemas.microsoft.com/office/powerpoint/2010/main" val="16596487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D72EF5D1-4C40-46D5-A76E-C2C439B27382}" type="slidenum">
              <a:rPr kumimoji="0" lang="nl-NL"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6</a:t>
            </a:fld>
            <a:endParaRPr kumimoji="0" lang="nl-NL"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42248163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sz="1200" kern="1200" dirty="0">
                <a:solidFill>
                  <a:schemeClr val="tx1"/>
                </a:solidFill>
                <a:effectLst/>
                <a:latin typeface="+mn-lt"/>
                <a:ea typeface="+mn-ea"/>
                <a:cs typeface="+mn-cs"/>
              </a:rPr>
              <a:t>Toen de registratie van kiezers in het buitenland overging van registratie per verkiezing (dus iedere stemming weer), naar een permanente registratie is gekozen voor een registratie </a:t>
            </a:r>
            <a:r>
              <a:rPr lang="nl-NL" sz="1200" u="sng" kern="1200" dirty="0">
                <a:solidFill>
                  <a:schemeClr val="tx1"/>
                </a:solidFill>
                <a:effectLst/>
                <a:latin typeface="+mn-lt"/>
                <a:ea typeface="+mn-ea"/>
                <a:cs typeface="+mn-cs"/>
              </a:rPr>
              <a:t>per soort</a:t>
            </a:r>
            <a:r>
              <a:rPr lang="nl-NL" sz="1200" kern="1200" dirty="0">
                <a:solidFill>
                  <a:schemeClr val="tx1"/>
                </a:solidFill>
                <a:effectLst/>
                <a:latin typeface="+mn-lt"/>
                <a:ea typeface="+mn-ea"/>
                <a:cs typeface="+mn-cs"/>
              </a:rPr>
              <a:t> verkiezing. Omdat de criteria voor kiesgerechtigdheid per soort verkiezing verschillen. Hieronder vind je een tekst uit de memorie van toelichting over de wijziging van de kieswet voor de permanente registratie die dit beschrijft. Iemand staat dus in ons register per soort verkiezing geregistreerd. En ja, we hebben ook kiezers die bewust ervoor kiezen om niet aan alle verkiezingen deel te nemen, maar bijvoorbeeld alleen geregistreerd willen staan voor de Tweede Kamerverkiezingen. Dat betekent ook dat we voor de kiescollegeverkiezing een kiezer vragen om zich voor deze soort verkiezing eenmalig te registreren. </a:t>
            </a:r>
          </a:p>
          <a:p>
            <a:r>
              <a:rPr lang="nl-NL" sz="1200" kern="1200" dirty="0">
                <a:solidFill>
                  <a:schemeClr val="tx1"/>
                </a:solidFill>
                <a:effectLst/>
                <a:latin typeface="+mn-lt"/>
                <a:ea typeface="+mn-ea"/>
                <a:cs typeface="+mn-cs"/>
              </a:rPr>
              <a:t> </a:t>
            </a:r>
          </a:p>
          <a:p>
            <a:r>
              <a:rPr lang="nl-NL" sz="1200" i="1" kern="1200" dirty="0">
                <a:solidFill>
                  <a:schemeClr val="tx1"/>
                </a:solidFill>
                <a:effectLst/>
                <a:latin typeface="+mn-lt"/>
                <a:ea typeface="+mn-ea"/>
                <a:cs typeface="+mn-cs"/>
              </a:rPr>
              <a:t>De permanente registratie zorgt voor een kiezersregistratie voor drie</a:t>
            </a:r>
            <a:endParaRPr lang="nl-NL" sz="1200" kern="1200" dirty="0">
              <a:solidFill>
                <a:schemeClr val="tx1"/>
              </a:solidFill>
              <a:effectLst/>
              <a:latin typeface="+mn-lt"/>
              <a:ea typeface="+mn-ea"/>
              <a:cs typeface="+mn-cs"/>
            </a:endParaRPr>
          </a:p>
          <a:p>
            <a:r>
              <a:rPr lang="nl-NL" sz="1200" i="1" kern="1200" dirty="0">
                <a:solidFill>
                  <a:schemeClr val="tx1"/>
                </a:solidFill>
                <a:effectLst/>
                <a:latin typeface="+mn-lt"/>
                <a:ea typeface="+mn-ea"/>
                <a:cs typeface="+mn-cs"/>
              </a:rPr>
              <a:t>soorten verkiezingen: de verkiezing van de leden van de Tweede Kamer,</a:t>
            </a:r>
            <a:endParaRPr lang="nl-NL" sz="1200" kern="1200" dirty="0">
              <a:solidFill>
                <a:schemeClr val="tx1"/>
              </a:solidFill>
              <a:effectLst/>
              <a:latin typeface="+mn-lt"/>
              <a:ea typeface="+mn-ea"/>
              <a:cs typeface="+mn-cs"/>
            </a:endParaRPr>
          </a:p>
          <a:p>
            <a:r>
              <a:rPr lang="nl-NL" sz="1200" i="1" kern="1200" dirty="0">
                <a:solidFill>
                  <a:schemeClr val="tx1"/>
                </a:solidFill>
                <a:effectLst/>
                <a:latin typeface="+mn-lt"/>
                <a:ea typeface="+mn-ea"/>
                <a:cs typeface="+mn-cs"/>
              </a:rPr>
              <a:t>de verkiezing van de leden van het Europees Parlement en raadgevende</a:t>
            </a:r>
            <a:endParaRPr lang="nl-NL" sz="1200" kern="1200" dirty="0">
              <a:solidFill>
                <a:schemeClr val="tx1"/>
              </a:solidFill>
              <a:effectLst/>
              <a:latin typeface="+mn-lt"/>
              <a:ea typeface="+mn-ea"/>
              <a:cs typeface="+mn-cs"/>
            </a:endParaRPr>
          </a:p>
          <a:p>
            <a:r>
              <a:rPr lang="nl-NL" sz="1200" i="1" kern="1200" dirty="0">
                <a:solidFill>
                  <a:schemeClr val="tx1"/>
                </a:solidFill>
                <a:effectLst/>
                <a:latin typeface="+mn-lt"/>
                <a:ea typeface="+mn-ea"/>
                <a:cs typeface="+mn-cs"/>
              </a:rPr>
              <a:t>referenda in de zin van de Wet raadgevend referendum (waarvoor de</a:t>
            </a:r>
            <a:endParaRPr lang="nl-NL" sz="1200" kern="1200" dirty="0">
              <a:solidFill>
                <a:schemeClr val="tx1"/>
              </a:solidFill>
              <a:effectLst/>
              <a:latin typeface="+mn-lt"/>
              <a:ea typeface="+mn-ea"/>
              <a:cs typeface="+mn-cs"/>
            </a:endParaRPr>
          </a:p>
          <a:p>
            <a:r>
              <a:rPr lang="nl-NL" sz="1200" i="1" kern="1200" dirty="0">
                <a:solidFill>
                  <a:schemeClr val="tx1"/>
                </a:solidFill>
                <a:effectLst/>
                <a:latin typeface="+mn-lt"/>
                <a:ea typeface="+mn-ea"/>
                <a:cs typeface="+mn-cs"/>
              </a:rPr>
              <a:t>groep kiesgerechtigden gelijk is aan die van de verkiezing van de leden</a:t>
            </a:r>
            <a:endParaRPr lang="nl-NL" sz="1200" kern="1200" dirty="0">
              <a:solidFill>
                <a:schemeClr val="tx1"/>
              </a:solidFill>
              <a:effectLst/>
              <a:latin typeface="+mn-lt"/>
              <a:ea typeface="+mn-ea"/>
              <a:cs typeface="+mn-cs"/>
            </a:endParaRPr>
          </a:p>
          <a:p>
            <a:r>
              <a:rPr lang="nl-NL" sz="1200" i="1" kern="1200" dirty="0">
                <a:solidFill>
                  <a:schemeClr val="tx1"/>
                </a:solidFill>
                <a:effectLst/>
                <a:latin typeface="+mn-lt"/>
                <a:ea typeface="+mn-ea"/>
                <a:cs typeface="+mn-cs"/>
              </a:rPr>
              <a:t>van de Tweede Kamer). Het kan zijn dat een persoon alleen (nog) behoort</a:t>
            </a:r>
            <a:endParaRPr lang="nl-NL" sz="1200" kern="1200" dirty="0">
              <a:solidFill>
                <a:schemeClr val="tx1"/>
              </a:solidFill>
              <a:effectLst/>
              <a:latin typeface="+mn-lt"/>
              <a:ea typeface="+mn-ea"/>
              <a:cs typeface="+mn-cs"/>
            </a:endParaRPr>
          </a:p>
          <a:p>
            <a:r>
              <a:rPr lang="nl-NL" sz="1200" i="1" kern="1200" dirty="0">
                <a:solidFill>
                  <a:schemeClr val="tx1"/>
                </a:solidFill>
                <a:effectLst/>
                <a:latin typeface="+mn-lt"/>
                <a:ea typeface="+mn-ea"/>
                <a:cs typeface="+mn-cs"/>
              </a:rPr>
              <a:t>tot de groep kiesgerechtigden voor de verkiezing van de leden van het</a:t>
            </a:r>
            <a:endParaRPr lang="nl-NL" sz="1200" kern="1200" dirty="0">
              <a:solidFill>
                <a:schemeClr val="tx1"/>
              </a:solidFill>
              <a:effectLst/>
              <a:latin typeface="+mn-lt"/>
              <a:ea typeface="+mn-ea"/>
              <a:cs typeface="+mn-cs"/>
            </a:endParaRPr>
          </a:p>
          <a:p>
            <a:r>
              <a:rPr lang="nl-NL" sz="1200" i="1" kern="1200" dirty="0">
                <a:solidFill>
                  <a:schemeClr val="tx1"/>
                </a:solidFill>
                <a:effectLst/>
                <a:latin typeface="+mn-lt"/>
                <a:ea typeface="+mn-ea"/>
                <a:cs typeface="+mn-cs"/>
              </a:rPr>
              <a:t>Europees Parlement en niet ook tot de groep kiesgerechtigden voor de</a:t>
            </a:r>
            <a:endParaRPr lang="nl-NL" sz="1200" kern="1200" dirty="0">
              <a:solidFill>
                <a:schemeClr val="tx1"/>
              </a:solidFill>
              <a:effectLst/>
              <a:latin typeface="+mn-lt"/>
              <a:ea typeface="+mn-ea"/>
              <a:cs typeface="+mn-cs"/>
            </a:endParaRPr>
          </a:p>
          <a:p>
            <a:r>
              <a:rPr lang="nl-NL" sz="1200" i="1" kern="1200" dirty="0">
                <a:solidFill>
                  <a:schemeClr val="tx1"/>
                </a:solidFill>
                <a:effectLst/>
                <a:latin typeface="+mn-lt"/>
                <a:ea typeface="+mn-ea"/>
                <a:cs typeface="+mn-cs"/>
              </a:rPr>
              <a:t>verkiezing van de leden van de Tweede Kamer, dan kan hij dus alleen voor</a:t>
            </a:r>
            <a:endParaRPr lang="nl-NL" sz="1200" kern="1200" dirty="0">
              <a:solidFill>
                <a:schemeClr val="tx1"/>
              </a:solidFill>
              <a:effectLst/>
              <a:latin typeface="+mn-lt"/>
              <a:ea typeface="+mn-ea"/>
              <a:cs typeface="+mn-cs"/>
            </a:endParaRPr>
          </a:p>
          <a:p>
            <a:r>
              <a:rPr lang="nl-NL" sz="1200" i="1" kern="1200" dirty="0">
                <a:solidFill>
                  <a:schemeClr val="tx1"/>
                </a:solidFill>
                <a:effectLst/>
                <a:latin typeface="+mn-lt"/>
                <a:ea typeface="+mn-ea"/>
                <a:cs typeface="+mn-cs"/>
              </a:rPr>
              <a:t>de eerstgenoemde verkiezing zijn geregistreerd. Als een persoon die is</a:t>
            </a:r>
            <a:endParaRPr lang="nl-NL" sz="1200" kern="1200" dirty="0">
              <a:solidFill>
                <a:schemeClr val="tx1"/>
              </a:solidFill>
              <a:effectLst/>
              <a:latin typeface="+mn-lt"/>
              <a:ea typeface="+mn-ea"/>
              <a:cs typeface="+mn-cs"/>
            </a:endParaRPr>
          </a:p>
          <a:p>
            <a:r>
              <a:rPr lang="nl-NL" sz="1200" i="1" kern="1200" dirty="0">
                <a:solidFill>
                  <a:schemeClr val="tx1"/>
                </a:solidFill>
                <a:effectLst/>
                <a:latin typeface="+mn-lt"/>
                <a:ea typeface="+mn-ea"/>
                <a:cs typeface="+mn-cs"/>
              </a:rPr>
              <a:t>opgenomen in de permanente registratie bijvoorbeeld niet tien jaar of</a:t>
            </a:r>
            <a:endParaRPr lang="nl-NL" sz="1200" kern="1200" dirty="0">
              <a:solidFill>
                <a:schemeClr val="tx1"/>
              </a:solidFill>
              <a:effectLst/>
              <a:latin typeface="+mn-lt"/>
              <a:ea typeface="+mn-ea"/>
              <a:cs typeface="+mn-cs"/>
            </a:endParaRPr>
          </a:p>
          <a:p>
            <a:r>
              <a:rPr lang="nl-NL" sz="1200" i="1" kern="1200" dirty="0">
                <a:solidFill>
                  <a:schemeClr val="tx1"/>
                </a:solidFill>
                <a:effectLst/>
                <a:latin typeface="+mn-lt"/>
                <a:ea typeface="+mn-ea"/>
                <a:cs typeface="+mn-cs"/>
              </a:rPr>
              <a:t>langer in Nederland heeft gewoond en heeft aangegeven a) te zijn</a:t>
            </a:r>
            <a:endParaRPr lang="nl-NL" sz="1200" kern="1200" dirty="0">
              <a:solidFill>
                <a:schemeClr val="tx1"/>
              </a:solidFill>
              <a:effectLst/>
              <a:latin typeface="+mn-lt"/>
              <a:ea typeface="+mn-ea"/>
              <a:cs typeface="+mn-cs"/>
            </a:endParaRPr>
          </a:p>
          <a:p>
            <a:r>
              <a:rPr lang="nl-NL" sz="1200" i="1" kern="1200" dirty="0">
                <a:solidFill>
                  <a:schemeClr val="tx1"/>
                </a:solidFill>
                <a:effectLst/>
                <a:latin typeface="+mn-lt"/>
                <a:ea typeface="+mn-ea"/>
                <a:cs typeface="+mn-cs"/>
              </a:rPr>
              <a:t>verhuisd van een land buiten het Koninkrijk naar Aruba, Curaçao of Sint</a:t>
            </a:r>
            <a:endParaRPr lang="nl-NL" sz="1200" kern="1200" dirty="0">
              <a:solidFill>
                <a:schemeClr val="tx1"/>
              </a:solidFill>
              <a:effectLst/>
              <a:latin typeface="+mn-lt"/>
              <a:ea typeface="+mn-ea"/>
              <a:cs typeface="+mn-cs"/>
            </a:endParaRPr>
          </a:p>
          <a:p>
            <a:r>
              <a:rPr lang="nl-NL" sz="1200" i="1" kern="1200" dirty="0">
                <a:solidFill>
                  <a:schemeClr val="tx1"/>
                </a:solidFill>
                <a:effectLst/>
                <a:latin typeface="+mn-lt"/>
                <a:ea typeface="+mn-ea"/>
                <a:cs typeface="+mn-cs"/>
              </a:rPr>
              <a:t>Maarten of b) niet langer in dienst te zijn van de Nederlandse openbare</a:t>
            </a:r>
            <a:endParaRPr lang="nl-NL" sz="1200" kern="1200" dirty="0">
              <a:solidFill>
                <a:schemeClr val="tx1"/>
              </a:solidFill>
              <a:effectLst/>
              <a:latin typeface="+mn-lt"/>
              <a:ea typeface="+mn-ea"/>
              <a:cs typeface="+mn-cs"/>
            </a:endParaRPr>
          </a:p>
          <a:p>
            <a:r>
              <a:rPr lang="nl-NL" sz="1200" i="1" kern="1200" dirty="0">
                <a:solidFill>
                  <a:schemeClr val="tx1"/>
                </a:solidFill>
                <a:effectLst/>
                <a:latin typeface="+mn-lt"/>
                <a:ea typeface="+mn-ea"/>
                <a:cs typeface="+mn-cs"/>
              </a:rPr>
              <a:t>dienst van een de drie landen Aruba, Curaçao of Sint Maarten, maar daar</a:t>
            </a:r>
            <a:endParaRPr lang="nl-NL" sz="1200" kern="1200" dirty="0">
              <a:solidFill>
                <a:schemeClr val="tx1"/>
              </a:solidFill>
              <a:effectLst/>
              <a:latin typeface="+mn-lt"/>
              <a:ea typeface="+mn-ea"/>
              <a:cs typeface="+mn-cs"/>
            </a:endParaRPr>
          </a:p>
          <a:p>
            <a:r>
              <a:rPr lang="nl-NL" sz="1200" i="1" kern="1200" dirty="0">
                <a:solidFill>
                  <a:schemeClr val="tx1"/>
                </a:solidFill>
                <a:effectLst/>
                <a:latin typeface="+mn-lt"/>
                <a:ea typeface="+mn-ea"/>
                <a:cs typeface="+mn-cs"/>
              </a:rPr>
              <a:t>wel zijn woonplaats houdt, dan worden zijn gegevens in de permanente</a:t>
            </a:r>
            <a:endParaRPr lang="nl-NL" sz="1200" kern="1200" dirty="0">
              <a:solidFill>
                <a:schemeClr val="tx1"/>
              </a:solidFill>
              <a:effectLst/>
              <a:latin typeface="+mn-lt"/>
              <a:ea typeface="+mn-ea"/>
              <a:cs typeface="+mn-cs"/>
            </a:endParaRPr>
          </a:p>
          <a:p>
            <a:r>
              <a:rPr lang="nl-NL" sz="1200" i="1" kern="1200" dirty="0">
                <a:solidFill>
                  <a:schemeClr val="tx1"/>
                </a:solidFill>
                <a:effectLst/>
                <a:latin typeface="+mn-lt"/>
                <a:ea typeface="+mn-ea"/>
                <a:cs typeface="+mn-cs"/>
              </a:rPr>
              <a:t>registratie daarmee in overeenstemming gebracht. Deze persoon houdt</a:t>
            </a:r>
            <a:endParaRPr lang="nl-NL" sz="1200" kern="1200" dirty="0">
              <a:solidFill>
                <a:schemeClr val="tx1"/>
              </a:solidFill>
              <a:effectLst/>
              <a:latin typeface="+mn-lt"/>
              <a:ea typeface="+mn-ea"/>
              <a:cs typeface="+mn-cs"/>
            </a:endParaRPr>
          </a:p>
          <a:p>
            <a:r>
              <a:rPr lang="nl-NL" sz="1200" i="1" kern="1200" dirty="0">
                <a:solidFill>
                  <a:schemeClr val="tx1"/>
                </a:solidFill>
                <a:effectLst/>
                <a:latin typeface="+mn-lt"/>
                <a:ea typeface="+mn-ea"/>
                <a:cs typeface="+mn-cs"/>
              </a:rPr>
              <a:t>zijn registratie voor de verkiezing van de leden van het Europees</a:t>
            </a:r>
            <a:endParaRPr lang="nl-NL" sz="1200" kern="1200" dirty="0">
              <a:solidFill>
                <a:schemeClr val="tx1"/>
              </a:solidFill>
              <a:effectLst/>
              <a:latin typeface="+mn-lt"/>
              <a:ea typeface="+mn-ea"/>
              <a:cs typeface="+mn-cs"/>
            </a:endParaRPr>
          </a:p>
          <a:p>
            <a:r>
              <a:rPr lang="nl-NL" sz="1200" i="1" kern="1200" dirty="0">
                <a:solidFill>
                  <a:schemeClr val="tx1"/>
                </a:solidFill>
                <a:effectLst/>
                <a:latin typeface="+mn-lt"/>
                <a:ea typeface="+mn-ea"/>
                <a:cs typeface="+mn-cs"/>
              </a:rPr>
              <a:t>Parlement, maar verliest zijn registratie voor de verkiezing van de leden</a:t>
            </a:r>
            <a:endParaRPr lang="nl-NL" sz="1200" kern="1200" dirty="0">
              <a:solidFill>
                <a:schemeClr val="tx1"/>
              </a:solidFill>
              <a:effectLst/>
              <a:latin typeface="+mn-lt"/>
              <a:ea typeface="+mn-ea"/>
              <a:cs typeface="+mn-cs"/>
            </a:endParaRPr>
          </a:p>
          <a:p>
            <a:r>
              <a:rPr lang="nl-NL" sz="1200" i="1" kern="1200" dirty="0">
                <a:solidFill>
                  <a:schemeClr val="tx1"/>
                </a:solidFill>
                <a:effectLst/>
                <a:latin typeface="+mn-lt"/>
                <a:ea typeface="+mn-ea"/>
                <a:cs typeface="+mn-cs"/>
              </a:rPr>
              <a:t>van de Tweede Kamer nu hij niet meer voldoet aan de wettelijke vereisten.</a:t>
            </a:r>
            <a:endParaRPr lang="nl-NL" sz="1200" kern="1200" dirty="0">
              <a:solidFill>
                <a:schemeClr val="tx1"/>
              </a:solidFill>
              <a:effectLst/>
              <a:latin typeface="+mn-lt"/>
              <a:ea typeface="+mn-ea"/>
              <a:cs typeface="+mn-cs"/>
            </a:endParaRPr>
          </a:p>
          <a:p>
            <a:r>
              <a:rPr lang="nl-NL" sz="1200" i="1" kern="1200" dirty="0">
                <a:solidFill>
                  <a:schemeClr val="tx1"/>
                </a:solidFill>
                <a:effectLst/>
                <a:latin typeface="+mn-lt"/>
                <a:ea typeface="+mn-ea"/>
                <a:cs typeface="+mn-cs"/>
              </a:rPr>
              <a:t>Als een verandering in zijn omstandigheden weer een registratie voor de</a:t>
            </a:r>
            <a:endParaRPr lang="nl-NL" sz="1200" kern="1200" dirty="0">
              <a:solidFill>
                <a:schemeClr val="tx1"/>
              </a:solidFill>
              <a:effectLst/>
              <a:latin typeface="+mn-lt"/>
              <a:ea typeface="+mn-ea"/>
              <a:cs typeface="+mn-cs"/>
            </a:endParaRPr>
          </a:p>
          <a:p>
            <a:r>
              <a:rPr lang="nl-NL" sz="1200" i="1" kern="1200" dirty="0">
                <a:solidFill>
                  <a:schemeClr val="tx1"/>
                </a:solidFill>
                <a:effectLst/>
                <a:latin typeface="+mn-lt"/>
                <a:ea typeface="+mn-ea"/>
                <a:cs typeface="+mn-cs"/>
              </a:rPr>
              <a:t>verkiezing van de leden van de Tweede Kamer mogelijk maakt, kan een</a:t>
            </a:r>
            <a:endParaRPr lang="nl-NL" sz="1200" kern="1200" dirty="0">
              <a:solidFill>
                <a:schemeClr val="tx1"/>
              </a:solidFill>
              <a:effectLst/>
              <a:latin typeface="+mn-lt"/>
              <a:ea typeface="+mn-ea"/>
              <a:cs typeface="+mn-cs"/>
            </a:endParaRPr>
          </a:p>
          <a:p>
            <a:r>
              <a:rPr lang="nl-NL" sz="1200" i="1" kern="1200" dirty="0">
                <a:solidFill>
                  <a:schemeClr val="tx1"/>
                </a:solidFill>
                <a:effectLst/>
                <a:latin typeface="+mn-lt"/>
                <a:ea typeface="+mn-ea"/>
                <a:cs typeface="+mn-cs"/>
              </a:rPr>
              <a:t>daartoe ingediend verzoek tot registratie worden gehonoreerd.</a:t>
            </a:r>
            <a:endParaRPr lang="nl-NL" sz="1200" kern="1200" dirty="0">
              <a:solidFill>
                <a:schemeClr val="tx1"/>
              </a:solidFill>
              <a:effectLst/>
              <a:latin typeface="+mn-lt"/>
              <a:ea typeface="+mn-ea"/>
              <a:cs typeface="+mn-cs"/>
            </a:endParaRPr>
          </a:p>
        </p:txBody>
      </p:sp>
      <p:sp>
        <p:nvSpPr>
          <p:cNvPr id="4" name="Tijdelijke aanduiding voor dianummer 3"/>
          <p:cNvSpPr>
            <a:spLocks noGrp="1"/>
          </p:cNvSpPr>
          <p:nvPr>
            <p:ph type="sldNum" sz="quarter" idx="5"/>
          </p:nvPr>
        </p:nvSpPr>
        <p:spPr/>
        <p:txBody>
          <a:bodyPr/>
          <a:lstStyle/>
          <a:p>
            <a:pPr>
              <a:defRPr/>
            </a:pPr>
            <a:fld id="{D72EF5D1-4C40-46D5-A76E-C2C439B27382}" type="slidenum">
              <a:rPr lang="nl-NL" smtClean="0"/>
              <a:pPr>
                <a:defRPr/>
              </a:pPr>
              <a:t>7</a:t>
            </a:fld>
            <a:endParaRPr lang="nl-NL"/>
          </a:p>
        </p:txBody>
      </p:sp>
    </p:spTree>
    <p:extLst>
      <p:ext uri="{BB962C8B-B14F-4D97-AF65-F5344CB8AC3E}">
        <p14:creationId xmlns:p14="http://schemas.microsoft.com/office/powerpoint/2010/main" val="370611411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jdelijke aanduiding voor dia-afbeelding 1">
            <a:extLst>
              <a:ext uri="{FF2B5EF4-FFF2-40B4-BE49-F238E27FC236}">
                <a16:creationId xmlns:a16="http://schemas.microsoft.com/office/drawing/2014/main" id="{8B82FF92-BEEB-4523-88F3-184A85567DDD}"/>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0483" name="Tijdelijke aanduiding voor notities 2">
            <a:extLst>
              <a:ext uri="{FF2B5EF4-FFF2-40B4-BE49-F238E27FC236}">
                <a16:creationId xmlns:a16="http://schemas.microsoft.com/office/drawing/2014/main" id="{D2DACB27-A968-4994-8B4D-B8C8DE2D155D}"/>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nl-NL" altLang="nl-NL"/>
          </a:p>
        </p:txBody>
      </p:sp>
      <p:sp>
        <p:nvSpPr>
          <p:cNvPr id="20484" name="Tijdelijke aanduiding voor dianummer 3">
            <a:extLst>
              <a:ext uri="{FF2B5EF4-FFF2-40B4-BE49-F238E27FC236}">
                <a16:creationId xmlns:a16="http://schemas.microsoft.com/office/drawing/2014/main" id="{8AA6FC4E-DC2D-48BA-BBB5-7A6BF8EB52BC}"/>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defTabSz="4572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defTabSz="4572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defTabSz="4572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defTabSz="4572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A0933191-AC33-4E61-96CA-1CA961E27237}" type="slidenum">
              <a:rPr lang="nl-NL" altLang="nl-NL" smtClean="0"/>
              <a:pPr>
                <a:spcBef>
                  <a:spcPct val="0"/>
                </a:spcBef>
              </a:pPr>
              <a:t>8</a:t>
            </a:fld>
            <a:endParaRPr lang="nl-NL" altLang="nl-NL"/>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ijdelijke aanduiding voor dia-afbeelding 1">
            <a:extLst>
              <a:ext uri="{FF2B5EF4-FFF2-40B4-BE49-F238E27FC236}">
                <a16:creationId xmlns:a16="http://schemas.microsoft.com/office/drawing/2014/main" id="{2E941E29-5083-4375-A648-642987561483}"/>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2531" name="Tijdelijke aanduiding voor notities 2">
            <a:extLst>
              <a:ext uri="{FF2B5EF4-FFF2-40B4-BE49-F238E27FC236}">
                <a16:creationId xmlns:a16="http://schemas.microsoft.com/office/drawing/2014/main" id="{49C0EB6C-D150-4AAC-ABE3-504DB4D868BA}"/>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nl-NL" altLang="nl-NL"/>
          </a:p>
        </p:txBody>
      </p:sp>
      <p:sp>
        <p:nvSpPr>
          <p:cNvPr id="22532" name="Tijdelijke aanduiding voor dianummer 3">
            <a:extLst>
              <a:ext uri="{FF2B5EF4-FFF2-40B4-BE49-F238E27FC236}">
                <a16:creationId xmlns:a16="http://schemas.microsoft.com/office/drawing/2014/main" id="{ED11ACDC-60CB-4569-BA95-E3F9813205D5}"/>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defTabSz="4572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defTabSz="4572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defTabSz="4572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defTabSz="4572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6927A5B6-42C1-4BF1-8F29-6BD9065A2814}" type="slidenum">
              <a:rPr lang="nl-NL" altLang="nl-NL" smtClean="0"/>
              <a:pPr>
                <a:spcBef>
                  <a:spcPct val="0"/>
                </a:spcBef>
              </a:pPr>
              <a:t>9</a:t>
            </a:fld>
            <a:endParaRPr lang="nl-NL" altLang="nl-NL"/>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ijdelijke aanduiding voor dia-afbeelding 1">
            <a:extLst>
              <a:ext uri="{FF2B5EF4-FFF2-40B4-BE49-F238E27FC236}">
                <a16:creationId xmlns:a16="http://schemas.microsoft.com/office/drawing/2014/main" id="{2E941E29-5083-4375-A648-642987561483}"/>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2531" name="Tijdelijke aanduiding voor notities 2">
            <a:extLst>
              <a:ext uri="{FF2B5EF4-FFF2-40B4-BE49-F238E27FC236}">
                <a16:creationId xmlns:a16="http://schemas.microsoft.com/office/drawing/2014/main" id="{49C0EB6C-D150-4AAC-ABE3-504DB4D868BA}"/>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nl-NL" altLang="nl-NL"/>
          </a:p>
        </p:txBody>
      </p:sp>
      <p:sp>
        <p:nvSpPr>
          <p:cNvPr id="22532" name="Tijdelijke aanduiding voor dianummer 3">
            <a:extLst>
              <a:ext uri="{FF2B5EF4-FFF2-40B4-BE49-F238E27FC236}">
                <a16:creationId xmlns:a16="http://schemas.microsoft.com/office/drawing/2014/main" id="{ED11ACDC-60CB-4569-BA95-E3F9813205D5}"/>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defTabSz="4572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defTabSz="4572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defTabSz="4572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defTabSz="4572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6927A5B6-42C1-4BF1-8F29-6BD9065A2814}" type="slidenum">
              <a:rPr lang="nl-NL" altLang="nl-NL" smtClean="0"/>
              <a:pPr>
                <a:spcBef>
                  <a:spcPct val="0"/>
                </a:spcBef>
              </a:pPr>
              <a:t>10</a:t>
            </a:fld>
            <a:endParaRPr lang="nl-NL" altLang="nl-NL"/>
          </a:p>
        </p:txBody>
      </p:sp>
    </p:spTree>
    <p:extLst>
      <p:ext uri="{BB962C8B-B14F-4D97-AF65-F5344CB8AC3E}">
        <p14:creationId xmlns:p14="http://schemas.microsoft.com/office/powerpoint/2010/main" val="422177809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jdelijke aanduiding voor dia-afbeelding 1">
            <a:extLst>
              <a:ext uri="{FF2B5EF4-FFF2-40B4-BE49-F238E27FC236}">
                <a16:creationId xmlns:a16="http://schemas.microsoft.com/office/drawing/2014/main" id="{EA7E5C37-ED15-42D0-BC8E-0D54B58363D3}"/>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6387" name="Tijdelijke aanduiding voor notities 2">
            <a:extLst>
              <a:ext uri="{FF2B5EF4-FFF2-40B4-BE49-F238E27FC236}">
                <a16:creationId xmlns:a16="http://schemas.microsoft.com/office/drawing/2014/main" id="{1DC8CA66-D2B9-4D2A-A600-EB5F34C63B96}"/>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nl-NL" altLang="nl-NL"/>
          </a:p>
        </p:txBody>
      </p:sp>
      <p:sp>
        <p:nvSpPr>
          <p:cNvPr id="16388" name="Tijdelijke aanduiding voor dianummer 3">
            <a:extLst>
              <a:ext uri="{FF2B5EF4-FFF2-40B4-BE49-F238E27FC236}">
                <a16:creationId xmlns:a16="http://schemas.microsoft.com/office/drawing/2014/main" id="{BA23907E-508E-4D34-91BB-0924C861F695}"/>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defTabSz="4572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defTabSz="4572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defTabSz="4572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defTabSz="4572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2091FECF-1F31-4706-A102-4DA17A6EF9E9}" type="slidenum">
              <a:rPr lang="nl-NL" altLang="nl-NL" smtClean="0"/>
              <a:pPr>
                <a:spcBef>
                  <a:spcPct val="0"/>
                </a:spcBef>
              </a:pPr>
              <a:t>11</a:t>
            </a:fld>
            <a:endParaRPr lang="nl-NL" altLang="nl-NL"/>
          </a:p>
        </p:txBody>
      </p:sp>
    </p:spTree>
    <p:extLst>
      <p:ext uri="{BB962C8B-B14F-4D97-AF65-F5344CB8AC3E}">
        <p14:creationId xmlns:p14="http://schemas.microsoft.com/office/powerpoint/2010/main" val="2391004935"/>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Voorblad">
    <p:bg>
      <p:bgPr>
        <a:blipFill rotWithShape="1">
          <a:blip r:embed="rId2" cstate="print">
            <a:extLst>
              <a:ext uri="{28A0092B-C50C-407E-A947-70E740481C1C}">
                <a14:useLocalDpi xmlns:a14="http://schemas.microsoft.com/office/drawing/2010/main"/>
              </a:ext>
            </a:extLst>
          </a:blip>
          <a:stretch>
            <a:fillRect/>
          </a:stretch>
        </a:blipFill>
        <a:effectLst/>
      </p:bgPr>
    </p:bg>
    <p:spTree>
      <p:nvGrpSpPr>
        <p:cNvPr id="1" name=""/>
        <p:cNvGrpSpPr/>
        <p:nvPr/>
      </p:nvGrpSpPr>
      <p:grpSpPr>
        <a:xfrm>
          <a:off x="0" y="0"/>
          <a:ext cx="0" cy="0"/>
          <a:chOff x="0" y="0"/>
          <a:chExt cx="0" cy="0"/>
        </a:xfrm>
      </p:grpSpPr>
      <p:sp>
        <p:nvSpPr>
          <p:cNvPr id="2" name="Titel 1"/>
          <p:cNvSpPr>
            <a:spLocks noGrp="1"/>
          </p:cNvSpPr>
          <p:nvPr>
            <p:ph type="title" hasCustomPrompt="1"/>
          </p:nvPr>
        </p:nvSpPr>
        <p:spPr>
          <a:xfrm>
            <a:off x="935999" y="2159999"/>
            <a:ext cx="7704000" cy="817200"/>
          </a:xfrm>
          <a:prstGeom prst="rect">
            <a:avLst/>
          </a:prstGeom>
        </p:spPr>
        <p:txBody>
          <a:bodyPr vert="horz" lIns="0" tIns="0" rIns="0" bIns="0"/>
          <a:lstStyle>
            <a:lvl1pPr>
              <a:defRPr sz="5000" b="1" i="0" baseline="0">
                <a:solidFill>
                  <a:srgbClr val="000000"/>
                </a:solidFill>
                <a:latin typeface="Arial"/>
                <a:cs typeface="Arial"/>
              </a:defRPr>
            </a:lvl1pPr>
          </a:lstStyle>
          <a:p>
            <a:r>
              <a:rPr lang="nl-NL"/>
              <a:t>Titel van presentatie</a:t>
            </a:r>
          </a:p>
        </p:txBody>
      </p:sp>
      <p:sp>
        <p:nvSpPr>
          <p:cNvPr id="6" name="Tijdelijke aanduiding voor tekst 5"/>
          <p:cNvSpPr>
            <a:spLocks noGrp="1"/>
          </p:cNvSpPr>
          <p:nvPr>
            <p:ph type="body" sz="quarter" idx="10" hasCustomPrompt="1"/>
          </p:nvPr>
        </p:nvSpPr>
        <p:spPr>
          <a:xfrm>
            <a:off x="935999" y="2977199"/>
            <a:ext cx="7704000" cy="882000"/>
          </a:xfrm>
          <a:prstGeom prst="rect">
            <a:avLst/>
          </a:prstGeom>
        </p:spPr>
        <p:txBody>
          <a:bodyPr vert="horz" lIns="0" tIns="0" rIns="0" bIns="0"/>
          <a:lstStyle>
            <a:lvl1pPr marL="0" indent="0">
              <a:buFont typeface="Arial"/>
              <a:buNone/>
              <a:defRPr sz="3400" baseline="0">
                <a:solidFill>
                  <a:srgbClr val="000000"/>
                </a:solidFill>
              </a:defRPr>
            </a:lvl1pPr>
            <a:lvl2pPr marL="457200" indent="0">
              <a:buFont typeface="Arial"/>
              <a:buNone/>
              <a:defRPr/>
            </a:lvl2pPr>
            <a:lvl3pPr marL="914400" indent="0">
              <a:buFont typeface="Arial"/>
              <a:buNone/>
              <a:defRPr/>
            </a:lvl3pPr>
            <a:lvl4pPr marL="1371600" indent="0">
              <a:buFont typeface="Arial"/>
              <a:buNone/>
              <a:defRPr/>
            </a:lvl4pPr>
            <a:lvl5pPr marL="1828800" indent="0">
              <a:buFont typeface="Arial"/>
              <a:buNone/>
              <a:defRPr/>
            </a:lvl5pPr>
          </a:lstStyle>
          <a:p>
            <a:pPr lvl="0"/>
            <a:r>
              <a:rPr lang="nl-NL"/>
              <a:t>Subtitel</a:t>
            </a:r>
          </a:p>
        </p:txBody>
      </p:sp>
      <p:sp>
        <p:nvSpPr>
          <p:cNvPr id="14" name="Tijdelijke aanduiding voor datum 13"/>
          <p:cNvSpPr>
            <a:spLocks noGrp="1"/>
          </p:cNvSpPr>
          <p:nvPr>
            <p:ph type="dt" sz="half" idx="11"/>
          </p:nvPr>
        </p:nvSpPr>
        <p:spPr>
          <a:xfrm>
            <a:off x="936001" y="4801500"/>
            <a:ext cx="1364941" cy="342000"/>
          </a:xfrm>
        </p:spPr>
        <p:txBody>
          <a:bodyPr lIns="0" tIns="0" rIns="0" bIns="0" anchor="t" anchorCtr="0"/>
          <a:lstStyle>
            <a:lvl1pPr>
              <a:defRPr sz="1100">
                <a:solidFill>
                  <a:srgbClr val="000000"/>
                </a:solidFill>
              </a:defRPr>
            </a:lvl1pPr>
          </a:lstStyle>
          <a:p>
            <a:fld id="{89B2A344-427B-4154-9FDB-B069FDF54DDD}" type="datetime4">
              <a:rPr lang="nl-NL" smtClean="0"/>
              <a:t>28 oktober 2022</a:t>
            </a:fld>
            <a:endParaRPr lang="nl-NL"/>
          </a:p>
        </p:txBody>
      </p:sp>
      <p:sp>
        <p:nvSpPr>
          <p:cNvPr id="15" name="Tijdelijke aanduiding voor voettekst 14"/>
          <p:cNvSpPr>
            <a:spLocks noGrp="1"/>
          </p:cNvSpPr>
          <p:nvPr>
            <p:ph type="ftr" sz="quarter" idx="12"/>
          </p:nvPr>
        </p:nvSpPr>
        <p:spPr>
          <a:xfrm>
            <a:off x="7304259" y="4801500"/>
            <a:ext cx="1335741" cy="342000"/>
          </a:xfrm>
        </p:spPr>
        <p:txBody>
          <a:bodyPr lIns="0" tIns="0" rIns="0" bIns="0" anchor="t" anchorCtr="0"/>
          <a:lstStyle>
            <a:lvl1pPr algn="r">
              <a:defRPr sz="1100">
                <a:solidFill>
                  <a:srgbClr val="FFFFFF"/>
                </a:solidFill>
              </a:defRPr>
            </a:lvl1pPr>
          </a:lstStyle>
          <a:p>
            <a:r>
              <a:rPr lang="nl-NL">
                <a:solidFill>
                  <a:srgbClr val="000000"/>
                </a:solidFill>
              </a:rPr>
              <a:t>Versie</a:t>
            </a:r>
          </a:p>
        </p:txBody>
      </p:sp>
    </p:spTree>
    <p:extLst>
      <p:ext uri="{BB962C8B-B14F-4D97-AF65-F5344CB8AC3E}">
        <p14:creationId xmlns:p14="http://schemas.microsoft.com/office/powerpoint/2010/main" val="60265886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Vervolgblad 1 zonder foto">
    <p:spTree>
      <p:nvGrpSpPr>
        <p:cNvPr id="1" name=""/>
        <p:cNvGrpSpPr/>
        <p:nvPr/>
      </p:nvGrpSpPr>
      <p:grpSpPr>
        <a:xfrm>
          <a:off x="0" y="0"/>
          <a:ext cx="0" cy="0"/>
          <a:chOff x="0" y="0"/>
          <a:chExt cx="0" cy="0"/>
        </a:xfrm>
      </p:grpSpPr>
      <p:sp>
        <p:nvSpPr>
          <p:cNvPr id="14" name="Tijdelijke aanduiding voor datum 13"/>
          <p:cNvSpPr>
            <a:spLocks noGrp="1"/>
          </p:cNvSpPr>
          <p:nvPr>
            <p:ph type="dt" sz="half" idx="11"/>
          </p:nvPr>
        </p:nvSpPr>
        <p:spPr>
          <a:xfrm>
            <a:off x="936001" y="4801500"/>
            <a:ext cx="1364941" cy="342000"/>
          </a:xfrm>
        </p:spPr>
        <p:txBody>
          <a:bodyPr lIns="0" tIns="0" rIns="0" bIns="0" anchor="t" anchorCtr="0"/>
          <a:lstStyle>
            <a:lvl1pPr>
              <a:defRPr sz="1100">
                <a:solidFill>
                  <a:schemeClr val="tx1"/>
                </a:solidFill>
              </a:defRPr>
            </a:lvl1pPr>
          </a:lstStyle>
          <a:p>
            <a:fld id="{4126F81A-A254-4D76-A819-2CADFB5DAEAD}" type="datetime4">
              <a:rPr lang="nl-NL" smtClean="0"/>
              <a:t>28 oktober 2022</a:t>
            </a:fld>
            <a:endParaRPr lang="nl-NL"/>
          </a:p>
        </p:txBody>
      </p:sp>
      <p:sp>
        <p:nvSpPr>
          <p:cNvPr id="15" name="Tijdelijke aanduiding voor voettekst 14"/>
          <p:cNvSpPr>
            <a:spLocks noGrp="1"/>
          </p:cNvSpPr>
          <p:nvPr>
            <p:ph type="ftr" sz="quarter" idx="12"/>
          </p:nvPr>
        </p:nvSpPr>
        <p:spPr>
          <a:xfrm>
            <a:off x="7304259" y="4801500"/>
            <a:ext cx="1335741" cy="342000"/>
          </a:xfrm>
        </p:spPr>
        <p:txBody>
          <a:bodyPr lIns="0" tIns="0" rIns="0" bIns="0" anchor="t" anchorCtr="0"/>
          <a:lstStyle>
            <a:lvl1pPr algn="r">
              <a:defRPr sz="1100">
                <a:solidFill>
                  <a:srgbClr val="000000"/>
                </a:solidFill>
              </a:defRPr>
            </a:lvl1pPr>
          </a:lstStyle>
          <a:p>
            <a:r>
              <a:rPr lang="nl-NL"/>
              <a:t>Versie</a:t>
            </a:r>
          </a:p>
        </p:txBody>
      </p:sp>
      <p:sp>
        <p:nvSpPr>
          <p:cNvPr id="9" name="Tijdelijke aanduiding voor dianummer 3"/>
          <p:cNvSpPr>
            <a:spLocks noGrp="1"/>
          </p:cNvSpPr>
          <p:nvPr>
            <p:ph type="sldNum" sz="quarter" idx="4"/>
          </p:nvPr>
        </p:nvSpPr>
        <p:spPr>
          <a:xfrm>
            <a:off x="0" y="4801501"/>
            <a:ext cx="763412" cy="342000"/>
          </a:xfrm>
          <a:prstGeom prst="rect">
            <a:avLst/>
          </a:prstGeom>
        </p:spPr>
        <p:txBody>
          <a:bodyPr vert="horz" lIns="288000" tIns="0" rIns="0" bIns="0" rtlCol="0" anchor="t" anchorCtr="0"/>
          <a:lstStyle>
            <a:lvl1pPr algn="l">
              <a:defRPr sz="1100">
                <a:solidFill>
                  <a:schemeClr val="tx1"/>
                </a:solidFill>
              </a:defRPr>
            </a:lvl1pPr>
          </a:lstStyle>
          <a:p>
            <a:fld id="{FE63E531-1C3B-364E-9A80-B8838FF23FE5}" type="slidenum">
              <a:rPr lang="nl-NL" smtClean="0"/>
              <a:pPr/>
              <a:t>‹nr.›</a:t>
            </a:fld>
            <a:endParaRPr lang="nl-NL"/>
          </a:p>
        </p:txBody>
      </p:sp>
      <p:pic>
        <p:nvPicPr>
          <p:cNvPr id="25" name="Afbeelding 24"/>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0" y="1524"/>
            <a:ext cx="9144000" cy="1295400"/>
          </a:xfrm>
          <a:prstGeom prst="rect">
            <a:avLst/>
          </a:prstGeom>
        </p:spPr>
      </p:pic>
      <p:sp>
        <p:nvSpPr>
          <p:cNvPr id="26" name="Titel 1"/>
          <p:cNvSpPr>
            <a:spLocks noGrp="1"/>
          </p:cNvSpPr>
          <p:nvPr>
            <p:ph type="title"/>
          </p:nvPr>
        </p:nvSpPr>
        <p:spPr>
          <a:xfrm>
            <a:off x="935999" y="360000"/>
            <a:ext cx="7704000" cy="816260"/>
          </a:xfrm>
          <a:prstGeom prst="rect">
            <a:avLst/>
          </a:prstGeom>
        </p:spPr>
        <p:txBody>
          <a:bodyPr vert="horz" lIns="0" tIns="0" rIns="0" bIns="0"/>
          <a:lstStyle>
            <a:lvl1pPr>
              <a:defRPr sz="4200" b="1" i="0" baseline="0">
                <a:solidFill>
                  <a:srgbClr val="000000"/>
                </a:solidFill>
                <a:latin typeface="Arial"/>
                <a:cs typeface="Arial"/>
              </a:defRPr>
            </a:lvl1pPr>
          </a:lstStyle>
          <a:p>
            <a:r>
              <a:rPr lang="nl-NL"/>
              <a:t>Titel</a:t>
            </a:r>
          </a:p>
        </p:txBody>
      </p:sp>
      <p:sp>
        <p:nvSpPr>
          <p:cNvPr id="27" name="Tijdelijke aanduiding voor tekst 10"/>
          <p:cNvSpPr>
            <a:spLocks noGrp="1"/>
          </p:cNvSpPr>
          <p:nvPr>
            <p:ph type="body" sz="quarter" idx="13"/>
          </p:nvPr>
        </p:nvSpPr>
        <p:spPr>
          <a:xfrm>
            <a:off x="936625" y="1611220"/>
            <a:ext cx="7704138" cy="3060000"/>
          </a:xfrm>
          <a:prstGeom prst="rect">
            <a:avLst/>
          </a:prstGeom>
        </p:spPr>
        <p:txBody>
          <a:bodyPr vert="horz" lIns="0" tIns="0" rIns="0" bIns="0"/>
          <a:lstStyle>
            <a:lvl1pPr marL="180000" indent="-180000">
              <a:lnSpc>
                <a:spcPts val="3000"/>
              </a:lnSpc>
              <a:spcBef>
                <a:spcPts val="0"/>
              </a:spcBef>
              <a:spcAft>
                <a:spcPts val="0"/>
              </a:spcAft>
              <a:buFont typeface="Arial"/>
              <a:buChar char="•"/>
              <a:defRPr sz="1800">
                <a:solidFill>
                  <a:srgbClr val="000000"/>
                </a:solidFill>
              </a:defRPr>
            </a:lvl1pPr>
            <a:lvl2pPr marL="360000" indent="-180000">
              <a:lnSpc>
                <a:spcPts val="3000"/>
              </a:lnSpc>
              <a:spcBef>
                <a:spcPts val="0"/>
              </a:spcBef>
              <a:spcAft>
                <a:spcPts val="0"/>
              </a:spcAft>
              <a:buFont typeface="Arial"/>
              <a:buChar char="•"/>
              <a:defRPr sz="1800">
                <a:solidFill>
                  <a:srgbClr val="000000"/>
                </a:solidFill>
              </a:defRPr>
            </a:lvl2pPr>
            <a:lvl3pPr marL="540000" indent="-180000">
              <a:lnSpc>
                <a:spcPts val="3000"/>
              </a:lnSpc>
              <a:spcBef>
                <a:spcPts val="0"/>
              </a:spcBef>
              <a:spcAft>
                <a:spcPts val="0"/>
              </a:spcAft>
              <a:buFont typeface="Arial"/>
              <a:buChar char="•"/>
              <a:defRPr sz="1800">
                <a:solidFill>
                  <a:srgbClr val="000000"/>
                </a:solidFill>
              </a:defRPr>
            </a:lvl3pPr>
            <a:lvl4pPr marL="720000" indent="-180000">
              <a:lnSpc>
                <a:spcPts val="3000"/>
              </a:lnSpc>
              <a:spcBef>
                <a:spcPts val="0"/>
              </a:spcBef>
              <a:spcAft>
                <a:spcPts val="0"/>
              </a:spcAft>
              <a:buFont typeface="Arial"/>
              <a:buChar char="•"/>
              <a:defRPr sz="1800">
                <a:solidFill>
                  <a:srgbClr val="000000"/>
                </a:solidFill>
              </a:defRPr>
            </a:lvl4pPr>
            <a:lvl5pPr marL="900000" indent="-180000">
              <a:lnSpc>
                <a:spcPts val="3000"/>
              </a:lnSpc>
              <a:spcBef>
                <a:spcPts val="0"/>
              </a:spcBef>
              <a:spcAft>
                <a:spcPts val="0"/>
              </a:spcAft>
              <a:buFont typeface="Arial"/>
              <a:buChar char="•"/>
              <a:defRPr sz="1800">
                <a:solidFill>
                  <a:srgbClr val="000000"/>
                </a:solidFill>
              </a:defRPr>
            </a:lvl5pPr>
          </a:lstStyle>
          <a:p>
            <a:pPr lvl="0"/>
            <a:r>
              <a:rPr lang="nl-NL"/>
              <a:t>Klik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Tree>
    <p:extLst>
      <p:ext uri="{BB962C8B-B14F-4D97-AF65-F5344CB8AC3E}">
        <p14:creationId xmlns:p14="http://schemas.microsoft.com/office/powerpoint/2010/main" val="250700037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Vervolgblad 1 met foto">
    <p:bg>
      <p:bgPr>
        <a:solidFill>
          <a:srgbClr val="FFFFFF"/>
        </a:solidFill>
        <a:effectLst/>
      </p:bgPr>
    </p:bg>
    <p:spTree>
      <p:nvGrpSpPr>
        <p:cNvPr id="1" name=""/>
        <p:cNvGrpSpPr/>
        <p:nvPr/>
      </p:nvGrpSpPr>
      <p:grpSpPr>
        <a:xfrm>
          <a:off x="0" y="0"/>
          <a:ext cx="0" cy="0"/>
          <a:chOff x="0" y="0"/>
          <a:chExt cx="0" cy="0"/>
        </a:xfrm>
      </p:grpSpPr>
      <p:pic>
        <p:nvPicPr>
          <p:cNvPr id="11" name="Afbeelding 10"/>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0" y="1524"/>
            <a:ext cx="9144000" cy="1295400"/>
          </a:xfrm>
          <a:prstGeom prst="rect">
            <a:avLst/>
          </a:prstGeom>
        </p:spPr>
      </p:pic>
      <p:sp>
        <p:nvSpPr>
          <p:cNvPr id="17" name="Tijdelijke aanduiding voor datum 13"/>
          <p:cNvSpPr>
            <a:spLocks noGrp="1"/>
          </p:cNvSpPr>
          <p:nvPr>
            <p:ph type="dt" sz="half" idx="11"/>
          </p:nvPr>
        </p:nvSpPr>
        <p:spPr>
          <a:xfrm>
            <a:off x="936001" y="4801500"/>
            <a:ext cx="1364941" cy="342000"/>
          </a:xfrm>
        </p:spPr>
        <p:txBody>
          <a:bodyPr lIns="0" tIns="0" rIns="0" bIns="0" anchor="t" anchorCtr="0"/>
          <a:lstStyle>
            <a:lvl1pPr>
              <a:defRPr sz="1100">
                <a:solidFill>
                  <a:schemeClr val="tx1"/>
                </a:solidFill>
              </a:defRPr>
            </a:lvl1pPr>
          </a:lstStyle>
          <a:p>
            <a:fld id="{D4A3B98F-A5BC-4A8E-B821-4A310C878C89}" type="datetime4">
              <a:rPr lang="nl-NL" smtClean="0"/>
              <a:t>28 oktober 2022</a:t>
            </a:fld>
            <a:endParaRPr lang="nl-NL"/>
          </a:p>
        </p:txBody>
      </p:sp>
      <p:sp>
        <p:nvSpPr>
          <p:cNvPr id="18" name="Tijdelijke aanduiding voor voettekst 14"/>
          <p:cNvSpPr>
            <a:spLocks noGrp="1"/>
          </p:cNvSpPr>
          <p:nvPr>
            <p:ph type="ftr" sz="quarter" idx="12"/>
          </p:nvPr>
        </p:nvSpPr>
        <p:spPr>
          <a:xfrm>
            <a:off x="7304259" y="4801500"/>
            <a:ext cx="1335741" cy="342000"/>
          </a:xfrm>
        </p:spPr>
        <p:txBody>
          <a:bodyPr lIns="0" tIns="0" rIns="0" bIns="0" anchor="t" anchorCtr="0"/>
          <a:lstStyle>
            <a:lvl1pPr algn="r">
              <a:defRPr sz="1100">
                <a:solidFill>
                  <a:srgbClr val="000000"/>
                </a:solidFill>
              </a:defRPr>
            </a:lvl1pPr>
          </a:lstStyle>
          <a:p>
            <a:r>
              <a:rPr lang="nl-NL"/>
              <a:t>Versie</a:t>
            </a:r>
          </a:p>
        </p:txBody>
      </p:sp>
      <p:sp>
        <p:nvSpPr>
          <p:cNvPr id="19" name="Tijdelijke aanduiding voor dianummer 3"/>
          <p:cNvSpPr>
            <a:spLocks noGrp="1"/>
          </p:cNvSpPr>
          <p:nvPr>
            <p:ph type="sldNum" sz="quarter" idx="4"/>
          </p:nvPr>
        </p:nvSpPr>
        <p:spPr>
          <a:xfrm>
            <a:off x="0" y="4801501"/>
            <a:ext cx="763412" cy="342000"/>
          </a:xfrm>
          <a:prstGeom prst="rect">
            <a:avLst/>
          </a:prstGeom>
        </p:spPr>
        <p:txBody>
          <a:bodyPr vert="horz" lIns="288000" tIns="0" rIns="0" bIns="0" rtlCol="0" anchor="t" anchorCtr="0"/>
          <a:lstStyle>
            <a:lvl1pPr algn="l">
              <a:defRPr sz="1100">
                <a:solidFill>
                  <a:schemeClr val="tx1"/>
                </a:solidFill>
              </a:defRPr>
            </a:lvl1pPr>
          </a:lstStyle>
          <a:p>
            <a:fld id="{FE63E531-1C3B-364E-9A80-B8838FF23FE5}" type="slidenum">
              <a:rPr lang="nl-NL" smtClean="0"/>
              <a:pPr/>
              <a:t>‹nr.›</a:t>
            </a:fld>
            <a:endParaRPr lang="nl-NL"/>
          </a:p>
        </p:txBody>
      </p:sp>
      <p:sp>
        <p:nvSpPr>
          <p:cNvPr id="21" name="Titel 1"/>
          <p:cNvSpPr>
            <a:spLocks noGrp="1"/>
          </p:cNvSpPr>
          <p:nvPr>
            <p:ph type="title"/>
          </p:nvPr>
        </p:nvSpPr>
        <p:spPr>
          <a:xfrm>
            <a:off x="935999" y="360000"/>
            <a:ext cx="7704000" cy="816260"/>
          </a:xfrm>
          <a:prstGeom prst="rect">
            <a:avLst/>
          </a:prstGeom>
        </p:spPr>
        <p:txBody>
          <a:bodyPr vert="horz" lIns="0" tIns="0" rIns="0" bIns="0"/>
          <a:lstStyle>
            <a:lvl1pPr>
              <a:defRPr sz="4200" b="1" i="0" baseline="0">
                <a:solidFill>
                  <a:srgbClr val="000000"/>
                </a:solidFill>
                <a:latin typeface="Arial"/>
                <a:cs typeface="Arial"/>
              </a:defRPr>
            </a:lvl1pPr>
          </a:lstStyle>
          <a:p>
            <a:r>
              <a:rPr lang="nl-NL"/>
              <a:t>Titel</a:t>
            </a:r>
          </a:p>
        </p:txBody>
      </p:sp>
      <p:sp>
        <p:nvSpPr>
          <p:cNvPr id="22" name="Tijdelijke aanduiding voor tekst 10"/>
          <p:cNvSpPr>
            <a:spLocks noGrp="1"/>
          </p:cNvSpPr>
          <p:nvPr>
            <p:ph type="body" sz="quarter" idx="13"/>
          </p:nvPr>
        </p:nvSpPr>
        <p:spPr>
          <a:xfrm>
            <a:off x="936625" y="1611221"/>
            <a:ext cx="4093333" cy="3060000"/>
          </a:xfrm>
          <a:prstGeom prst="rect">
            <a:avLst/>
          </a:prstGeom>
        </p:spPr>
        <p:txBody>
          <a:bodyPr vert="horz" lIns="0" tIns="0" rIns="0" bIns="0"/>
          <a:lstStyle>
            <a:lvl1pPr marL="180000" indent="-180000">
              <a:lnSpc>
                <a:spcPts val="3000"/>
              </a:lnSpc>
              <a:spcBef>
                <a:spcPts val="0"/>
              </a:spcBef>
              <a:spcAft>
                <a:spcPts val="0"/>
              </a:spcAft>
              <a:buFont typeface="Arial"/>
              <a:buChar char="•"/>
              <a:defRPr sz="1800">
                <a:solidFill>
                  <a:srgbClr val="000000"/>
                </a:solidFill>
              </a:defRPr>
            </a:lvl1pPr>
            <a:lvl2pPr marL="360000" indent="-180000">
              <a:lnSpc>
                <a:spcPts val="3000"/>
              </a:lnSpc>
              <a:spcBef>
                <a:spcPts val="0"/>
              </a:spcBef>
              <a:spcAft>
                <a:spcPts val="0"/>
              </a:spcAft>
              <a:buFont typeface="Arial"/>
              <a:buChar char="•"/>
              <a:defRPr sz="1800">
                <a:solidFill>
                  <a:srgbClr val="000000"/>
                </a:solidFill>
              </a:defRPr>
            </a:lvl2pPr>
            <a:lvl3pPr marL="540000" indent="-180000">
              <a:lnSpc>
                <a:spcPts val="3000"/>
              </a:lnSpc>
              <a:spcBef>
                <a:spcPts val="0"/>
              </a:spcBef>
              <a:spcAft>
                <a:spcPts val="0"/>
              </a:spcAft>
              <a:buFont typeface="Arial"/>
              <a:buChar char="•"/>
              <a:defRPr sz="1800">
                <a:solidFill>
                  <a:srgbClr val="000000"/>
                </a:solidFill>
              </a:defRPr>
            </a:lvl3pPr>
            <a:lvl4pPr marL="720000" indent="-180000">
              <a:lnSpc>
                <a:spcPts val="3000"/>
              </a:lnSpc>
              <a:spcBef>
                <a:spcPts val="0"/>
              </a:spcBef>
              <a:spcAft>
                <a:spcPts val="0"/>
              </a:spcAft>
              <a:buFont typeface="Arial"/>
              <a:buChar char="•"/>
              <a:defRPr sz="1800">
                <a:solidFill>
                  <a:srgbClr val="000000"/>
                </a:solidFill>
              </a:defRPr>
            </a:lvl4pPr>
            <a:lvl5pPr marL="900000" indent="-180000">
              <a:lnSpc>
                <a:spcPts val="3000"/>
              </a:lnSpc>
              <a:spcBef>
                <a:spcPts val="0"/>
              </a:spcBef>
              <a:spcAft>
                <a:spcPts val="0"/>
              </a:spcAft>
              <a:buFont typeface="Arial"/>
              <a:buChar char="•"/>
              <a:defRPr sz="1800">
                <a:solidFill>
                  <a:srgbClr val="000000"/>
                </a:solidFill>
              </a:defRPr>
            </a:lvl5pPr>
          </a:lstStyle>
          <a:p>
            <a:pPr lvl="0"/>
            <a:r>
              <a:rPr lang="nl-NL"/>
              <a:t>Klik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23" name="Tijdelijke aanduiding voor afbeelding 3"/>
          <p:cNvSpPr>
            <a:spLocks noGrp="1"/>
          </p:cNvSpPr>
          <p:nvPr>
            <p:ph type="pic" sz="quarter" idx="14"/>
          </p:nvPr>
        </p:nvSpPr>
        <p:spPr>
          <a:xfrm>
            <a:off x="5400962" y="1733674"/>
            <a:ext cx="3239801" cy="2886566"/>
          </a:xfrm>
          <a:prstGeom prst="rect">
            <a:avLst/>
          </a:prstGeom>
        </p:spPr>
        <p:txBody>
          <a:bodyPr vert="horz"/>
          <a:lstStyle>
            <a:lvl1pPr marL="0" indent="0">
              <a:buFont typeface="Arial"/>
              <a:buNone/>
              <a:defRPr sz="1800">
                <a:solidFill>
                  <a:srgbClr val="7F7F7F"/>
                </a:solidFill>
              </a:defRPr>
            </a:lvl1pPr>
          </a:lstStyle>
          <a:p>
            <a:endParaRPr lang="nl-NL"/>
          </a:p>
        </p:txBody>
      </p:sp>
    </p:spTree>
    <p:extLst>
      <p:ext uri="{BB962C8B-B14F-4D97-AF65-F5344CB8AC3E}">
        <p14:creationId xmlns:p14="http://schemas.microsoft.com/office/powerpoint/2010/main" val="226088741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Vervolgblad 2 zonder foto">
    <p:spTree>
      <p:nvGrpSpPr>
        <p:cNvPr id="1" name=""/>
        <p:cNvGrpSpPr/>
        <p:nvPr/>
      </p:nvGrpSpPr>
      <p:grpSpPr>
        <a:xfrm>
          <a:off x="0" y="0"/>
          <a:ext cx="0" cy="0"/>
          <a:chOff x="0" y="0"/>
          <a:chExt cx="0" cy="0"/>
        </a:xfrm>
      </p:grpSpPr>
      <p:sp>
        <p:nvSpPr>
          <p:cNvPr id="8" name="Tijdelijke aanduiding voor datum 13"/>
          <p:cNvSpPr>
            <a:spLocks noGrp="1"/>
          </p:cNvSpPr>
          <p:nvPr>
            <p:ph type="dt" sz="half" idx="11"/>
          </p:nvPr>
        </p:nvSpPr>
        <p:spPr>
          <a:xfrm>
            <a:off x="936001" y="4801500"/>
            <a:ext cx="1364941" cy="342000"/>
          </a:xfrm>
        </p:spPr>
        <p:txBody>
          <a:bodyPr lIns="0" tIns="0" rIns="0" bIns="0" anchor="t" anchorCtr="0"/>
          <a:lstStyle>
            <a:lvl1pPr>
              <a:defRPr sz="1100">
                <a:solidFill>
                  <a:schemeClr val="tx1"/>
                </a:solidFill>
              </a:defRPr>
            </a:lvl1pPr>
          </a:lstStyle>
          <a:p>
            <a:fld id="{26E7F189-4D46-4D45-8D97-E63658339059}" type="datetime4">
              <a:rPr lang="nl-NL" smtClean="0"/>
              <a:t>28 oktober 2022</a:t>
            </a:fld>
            <a:endParaRPr lang="nl-NL"/>
          </a:p>
        </p:txBody>
      </p:sp>
      <p:sp>
        <p:nvSpPr>
          <p:cNvPr id="10" name="Tijdelijke aanduiding voor voettekst 14"/>
          <p:cNvSpPr>
            <a:spLocks noGrp="1"/>
          </p:cNvSpPr>
          <p:nvPr>
            <p:ph type="ftr" sz="quarter" idx="12"/>
          </p:nvPr>
        </p:nvSpPr>
        <p:spPr>
          <a:xfrm>
            <a:off x="7304259" y="4801500"/>
            <a:ext cx="1335741" cy="342000"/>
          </a:xfrm>
        </p:spPr>
        <p:txBody>
          <a:bodyPr lIns="0" tIns="0" rIns="0" bIns="0" anchor="t" anchorCtr="0"/>
          <a:lstStyle>
            <a:lvl1pPr algn="r">
              <a:defRPr sz="1100">
                <a:solidFill>
                  <a:srgbClr val="000000"/>
                </a:solidFill>
              </a:defRPr>
            </a:lvl1pPr>
          </a:lstStyle>
          <a:p>
            <a:r>
              <a:rPr lang="nl-NL"/>
              <a:t>Versie</a:t>
            </a:r>
          </a:p>
        </p:txBody>
      </p:sp>
      <p:sp>
        <p:nvSpPr>
          <p:cNvPr id="12" name="Tijdelijke aanduiding voor dianummer 3"/>
          <p:cNvSpPr>
            <a:spLocks noGrp="1"/>
          </p:cNvSpPr>
          <p:nvPr>
            <p:ph type="sldNum" sz="quarter" idx="4"/>
          </p:nvPr>
        </p:nvSpPr>
        <p:spPr>
          <a:xfrm>
            <a:off x="0" y="4801501"/>
            <a:ext cx="763412" cy="342000"/>
          </a:xfrm>
          <a:prstGeom prst="rect">
            <a:avLst/>
          </a:prstGeom>
        </p:spPr>
        <p:txBody>
          <a:bodyPr vert="horz" lIns="288000" tIns="0" rIns="0" bIns="0" rtlCol="0" anchor="t" anchorCtr="0"/>
          <a:lstStyle>
            <a:lvl1pPr algn="l">
              <a:defRPr sz="1100">
                <a:solidFill>
                  <a:schemeClr val="tx1"/>
                </a:solidFill>
              </a:defRPr>
            </a:lvl1pPr>
          </a:lstStyle>
          <a:p>
            <a:fld id="{FE63E531-1C3B-364E-9A80-B8838FF23FE5}" type="slidenum">
              <a:rPr lang="nl-NL" smtClean="0"/>
              <a:pPr/>
              <a:t>‹nr.›</a:t>
            </a:fld>
            <a:endParaRPr lang="nl-NL"/>
          </a:p>
        </p:txBody>
      </p:sp>
      <p:sp>
        <p:nvSpPr>
          <p:cNvPr id="13" name="Titel 1"/>
          <p:cNvSpPr>
            <a:spLocks noGrp="1"/>
          </p:cNvSpPr>
          <p:nvPr>
            <p:ph type="title"/>
          </p:nvPr>
        </p:nvSpPr>
        <p:spPr>
          <a:xfrm>
            <a:off x="935999" y="930755"/>
            <a:ext cx="7704000" cy="645962"/>
          </a:xfrm>
          <a:prstGeom prst="rect">
            <a:avLst/>
          </a:prstGeom>
        </p:spPr>
        <p:txBody>
          <a:bodyPr vert="horz" lIns="0" tIns="0" rIns="0" bIns="0"/>
          <a:lstStyle>
            <a:lvl1pPr>
              <a:defRPr sz="2400" b="1" i="0" baseline="0">
                <a:solidFill>
                  <a:schemeClr val="tx1"/>
                </a:solidFill>
                <a:latin typeface="Arial"/>
                <a:cs typeface="Arial"/>
              </a:defRPr>
            </a:lvl1pPr>
          </a:lstStyle>
          <a:p>
            <a:r>
              <a:rPr lang="nl-NL"/>
              <a:t>Titel</a:t>
            </a:r>
          </a:p>
        </p:txBody>
      </p:sp>
      <p:sp>
        <p:nvSpPr>
          <p:cNvPr id="16" name="Tijdelijke aanduiding voor tekst 10"/>
          <p:cNvSpPr>
            <a:spLocks noGrp="1"/>
          </p:cNvSpPr>
          <p:nvPr>
            <p:ph type="body" sz="quarter" idx="13"/>
          </p:nvPr>
        </p:nvSpPr>
        <p:spPr>
          <a:xfrm>
            <a:off x="936625" y="1611221"/>
            <a:ext cx="7704138" cy="3060000"/>
          </a:xfrm>
          <a:prstGeom prst="rect">
            <a:avLst/>
          </a:prstGeom>
        </p:spPr>
        <p:txBody>
          <a:bodyPr vert="horz" lIns="0" tIns="0" rIns="0" bIns="0"/>
          <a:lstStyle>
            <a:lvl1pPr marL="180000" indent="-180000">
              <a:lnSpc>
                <a:spcPts val="3000"/>
              </a:lnSpc>
              <a:spcBef>
                <a:spcPts val="0"/>
              </a:spcBef>
              <a:spcAft>
                <a:spcPts val="0"/>
              </a:spcAft>
              <a:buFont typeface="Arial"/>
              <a:buChar char="•"/>
              <a:defRPr sz="1800">
                <a:solidFill>
                  <a:srgbClr val="000000"/>
                </a:solidFill>
              </a:defRPr>
            </a:lvl1pPr>
            <a:lvl2pPr marL="360000" indent="-180000">
              <a:lnSpc>
                <a:spcPts val="3000"/>
              </a:lnSpc>
              <a:spcBef>
                <a:spcPts val="0"/>
              </a:spcBef>
              <a:spcAft>
                <a:spcPts val="0"/>
              </a:spcAft>
              <a:buFont typeface="Arial"/>
              <a:buChar char="•"/>
              <a:defRPr sz="1800">
                <a:solidFill>
                  <a:srgbClr val="000000"/>
                </a:solidFill>
              </a:defRPr>
            </a:lvl2pPr>
            <a:lvl3pPr marL="540000" indent="-180000">
              <a:lnSpc>
                <a:spcPts val="3000"/>
              </a:lnSpc>
              <a:spcBef>
                <a:spcPts val="0"/>
              </a:spcBef>
              <a:spcAft>
                <a:spcPts val="0"/>
              </a:spcAft>
              <a:buFont typeface="Arial"/>
              <a:buChar char="•"/>
              <a:defRPr sz="1800">
                <a:solidFill>
                  <a:srgbClr val="000000"/>
                </a:solidFill>
              </a:defRPr>
            </a:lvl3pPr>
            <a:lvl4pPr marL="720000" indent="-180000">
              <a:lnSpc>
                <a:spcPts val="3000"/>
              </a:lnSpc>
              <a:spcBef>
                <a:spcPts val="0"/>
              </a:spcBef>
              <a:spcAft>
                <a:spcPts val="0"/>
              </a:spcAft>
              <a:buFont typeface="Arial"/>
              <a:buChar char="•"/>
              <a:defRPr sz="1800">
                <a:solidFill>
                  <a:srgbClr val="000000"/>
                </a:solidFill>
              </a:defRPr>
            </a:lvl4pPr>
            <a:lvl5pPr marL="900000" indent="-180000">
              <a:lnSpc>
                <a:spcPts val="3000"/>
              </a:lnSpc>
              <a:spcBef>
                <a:spcPts val="0"/>
              </a:spcBef>
              <a:spcAft>
                <a:spcPts val="0"/>
              </a:spcAft>
              <a:buFont typeface="Arial"/>
              <a:buChar char="•"/>
              <a:defRPr sz="1800">
                <a:solidFill>
                  <a:srgbClr val="000000"/>
                </a:solidFill>
              </a:defRPr>
            </a:lvl5pPr>
          </a:lstStyle>
          <a:p>
            <a:pPr lvl="0"/>
            <a:r>
              <a:rPr lang="nl-NL"/>
              <a:t>Klik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pic>
        <p:nvPicPr>
          <p:cNvPr id="17" name="Afbeelding 16"/>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0" y="0"/>
            <a:ext cx="9144000" cy="539496"/>
          </a:xfrm>
          <a:prstGeom prst="rect">
            <a:avLst/>
          </a:prstGeom>
        </p:spPr>
      </p:pic>
    </p:spTree>
    <p:extLst>
      <p:ext uri="{BB962C8B-B14F-4D97-AF65-F5344CB8AC3E}">
        <p14:creationId xmlns:p14="http://schemas.microsoft.com/office/powerpoint/2010/main" val="347274550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Vervolgblad 2 met foto">
    <p:spTree>
      <p:nvGrpSpPr>
        <p:cNvPr id="1" name=""/>
        <p:cNvGrpSpPr/>
        <p:nvPr/>
      </p:nvGrpSpPr>
      <p:grpSpPr>
        <a:xfrm>
          <a:off x="0" y="0"/>
          <a:ext cx="0" cy="0"/>
          <a:chOff x="0" y="0"/>
          <a:chExt cx="0" cy="0"/>
        </a:xfrm>
      </p:grpSpPr>
      <p:sp>
        <p:nvSpPr>
          <p:cNvPr id="16" name="Tijdelijke aanduiding voor datum 13"/>
          <p:cNvSpPr>
            <a:spLocks noGrp="1"/>
          </p:cNvSpPr>
          <p:nvPr>
            <p:ph type="dt" sz="half" idx="11"/>
          </p:nvPr>
        </p:nvSpPr>
        <p:spPr>
          <a:xfrm>
            <a:off x="936001" y="4801500"/>
            <a:ext cx="1364941" cy="342000"/>
          </a:xfrm>
        </p:spPr>
        <p:txBody>
          <a:bodyPr lIns="0" tIns="0" rIns="0" bIns="0" anchor="t" anchorCtr="0"/>
          <a:lstStyle>
            <a:lvl1pPr>
              <a:defRPr sz="1100">
                <a:solidFill>
                  <a:schemeClr val="tx1"/>
                </a:solidFill>
              </a:defRPr>
            </a:lvl1pPr>
          </a:lstStyle>
          <a:p>
            <a:fld id="{2A79A0E9-7722-433C-A504-E454BCBA100D}" type="datetime4">
              <a:rPr lang="nl-NL" smtClean="0"/>
              <a:t>28 oktober 2022</a:t>
            </a:fld>
            <a:endParaRPr lang="nl-NL"/>
          </a:p>
        </p:txBody>
      </p:sp>
      <p:sp>
        <p:nvSpPr>
          <p:cNvPr id="17" name="Tijdelijke aanduiding voor voettekst 14"/>
          <p:cNvSpPr>
            <a:spLocks noGrp="1"/>
          </p:cNvSpPr>
          <p:nvPr>
            <p:ph type="ftr" sz="quarter" idx="12"/>
          </p:nvPr>
        </p:nvSpPr>
        <p:spPr>
          <a:xfrm>
            <a:off x="7304259" y="4801500"/>
            <a:ext cx="1335741" cy="342000"/>
          </a:xfrm>
        </p:spPr>
        <p:txBody>
          <a:bodyPr lIns="0" tIns="0" rIns="0" bIns="0" anchor="t" anchorCtr="0"/>
          <a:lstStyle>
            <a:lvl1pPr algn="r">
              <a:defRPr sz="1100">
                <a:solidFill>
                  <a:srgbClr val="000000"/>
                </a:solidFill>
              </a:defRPr>
            </a:lvl1pPr>
          </a:lstStyle>
          <a:p>
            <a:r>
              <a:rPr lang="nl-NL"/>
              <a:t>Versie</a:t>
            </a:r>
          </a:p>
        </p:txBody>
      </p:sp>
      <p:sp>
        <p:nvSpPr>
          <p:cNvPr id="18" name="Tijdelijke aanduiding voor dianummer 3"/>
          <p:cNvSpPr>
            <a:spLocks noGrp="1"/>
          </p:cNvSpPr>
          <p:nvPr>
            <p:ph type="sldNum" sz="quarter" idx="4"/>
          </p:nvPr>
        </p:nvSpPr>
        <p:spPr>
          <a:xfrm>
            <a:off x="0" y="4801501"/>
            <a:ext cx="763412" cy="342000"/>
          </a:xfrm>
          <a:prstGeom prst="rect">
            <a:avLst/>
          </a:prstGeom>
        </p:spPr>
        <p:txBody>
          <a:bodyPr vert="horz" lIns="288000" tIns="0" rIns="0" bIns="0" rtlCol="0" anchor="t" anchorCtr="0"/>
          <a:lstStyle>
            <a:lvl1pPr algn="l">
              <a:defRPr sz="1100">
                <a:solidFill>
                  <a:schemeClr val="tx1"/>
                </a:solidFill>
              </a:defRPr>
            </a:lvl1pPr>
          </a:lstStyle>
          <a:p>
            <a:fld id="{FE63E531-1C3B-364E-9A80-B8838FF23FE5}" type="slidenum">
              <a:rPr lang="nl-NL" smtClean="0"/>
              <a:pPr/>
              <a:t>‹nr.›</a:t>
            </a:fld>
            <a:endParaRPr lang="nl-NL"/>
          </a:p>
        </p:txBody>
      </p:sp>
      <p:sp>
        <p:nvSpPr>
          <p:cNvPr id="19" name="Titel 1"/>
          <p:cNvSpPr>
            <a:spLocks noGrp="1"/>
          </p:cNvSpPr>
          <p:nvPr>
            <p:ph type="title"/>
          </p:nvPr>
        </p:nvSpPr>
        <p:spPr>
          <a:xfrm>
            <a:off x="935999" y="930755"/>
            <a:ext cx="7704000" cy="645962"/>
          </a:xfrm>
          <a:prstGeom prst="rect">
            <a:avLst/>
          </a:prstGeom>
        </p:spPr>
        <p:txBody>
          <a:bodyPr vert="horz" lIns="0" tIns="0" rIns="0" bIns="0"/>
          <a:lstStyle>
            <a:lvl1pPr>
              <a:defRPr sz="2400" b="1" i="0" baseline="0">
                <a:solidFill>
                  <a:schemeClr val="tx1"/>
                </a:solidFill>
                <a:latin typeface="Arial"/>
                <a:cs typeface="Arial"/>
              </a:defRPr>
            </a:lvl1pPr>
          </a:lstStyle>
          <a:p>
            <a:r>
              <a:rPr lang="nl-NL"/>
              <a:t>Titel</a:t>
            </a:r>
          </a:p>
        </p:txBody>
      </p:sp>
      <p:sp>
        <p:nvSpPr>
          <p:cNvPr id="20" name="Tijdelijke aanduiding voor tekst 10"/>
          <p:cNvSpPr>
            <a:spLocks noGrp="1"/>
          </p:cNvSpPr>
          <p:nvPr>
            <p:ph type="body" sz="quarter" idx="13"/>
          </p:nvPr>
        </p:nvSpPr>
        <p:spPr>
          <a:xfrm>
            <a:off x="936625" y="1611221"/>
            <a:ext cx="4093200" cy="3060000"/>
          </a:xfrm>
          <a:prstGeom prst="rect">
            <a:avLst/>
          </a:prstGeom>
        </p:spPr>
        <p:txBody>
          <a:bodyPr vert="horz" lIns="0" tIns="0" rIns="0" bIns="0"/>
          <a:lstStyle>
            <a:lvl1pPr marL="180000" indent="-180000">
              <a:lnSpc>
                <a:spcPts val="3000"/>
              </a:lnSpc>
              <a:spcBef>
                <a:spcPts val="0"/>
              </a:spcBef>
              <a:spcAft>
                <a:spcPts val="0"/>
              </a:spcAft>
              <a:buFont typeface="Arial"/>
              <a:buChar char="•"/>
              <a:defRPr sz="1800">
                <a:solidFill>
                  <a:srgbClr val="000000"/>
                </a:solidFill>
              </a:defRPr>
            </a:lvl1pPr>
            <a:lvl2pPr marL="360000" indent="-180000">
              <a:lnSpc>
                <a:spcPts val="3000"/>
              </a:lnSpc>
              <a:spcBef>
                <a:spcPts val="0"/>
              </a:spcBef>
              <a:spcAft>
                <a:spcPts val="0"/>
              </a:spcAft>
              <a:buFont typeface="Arial"/>
              <a:buChar char="•"/>
              <a:defRPr sz="1800">
                <a:solidFill>
                  <a:srgbClr val="000000"/>
                </a:solidFill>
              </a:defRPr>
            </a:lvl2pPr>
            <a:lvl3pPr marL="540000" indent="-180000">
              <a:lnSpc>
                <a:spcPts val="3000"/>
              </a:lnSpc>
              <a:spcBef>
                <a:spcPts val="0"/>
              </a:spcBef>
              <a:spcAft>
                <a:spcPts val="0"/>
              </a:spcAft>
              <a:buFont typeface="Arial"/>
              <a:buChar char="•"/>
              <a:defRPr sz="1800">
                <a:solidFill>
                  <a:srgbClr val="000000"/>
                </a:solidFill>
              </a:defRPr>
            </a:lvl3pPr>
            <a:lvl4pPr marL="720000" indent="-180000">
              <a:lnSpc>
                <a:spcPts val="3000"/>
              </a:lnSpc>
              <a:spcBef>
                <a:spcPts val="0"/>
              </a:spcBef>
              <a:spcAft>
                <a:spcPts val="0"/>
              </a:spcAft>
              <a:buFont typeface="Arial"/>
              <a:buChar char="•"/>
              <a:defRPr sz="1800">
                <a:solidFill>
                  <a:srgbClr val="000000"/>
                </a:solidFill>
              </a:defRPr>
            </a:lvl4pPr>
            <a:lvl5pPr marL="900000" indent="-180000">
              <a:lnSpc>
                <a:spcPts val="3000"/>
              </a:lnSpc>
              <a:spcBef>
                <a:spcPts val="0"/>
              </a:spcBef>
              <a:spcAft>
                <a:spcPts val="0"/>
              </a:spcAft>
              <a:buFont typeface="Arial"/>
              <a:buChar char="•"/>
              <a:defRPr sz="1800">
                <a:solidFill>
                  <a:srgbClr val="000000"/>
                </a:solidFill>
              </a:defRPr>
            </a:lvl5pPr>
          </a:lstStyle>
          <a:p>
            <a:pPr lvl="0"/>
            <a:r>
              <a:rPr lang="nl-NL"/>
              <a:t>Klik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21" name="Tijdelijke aanduiding voor afbeelding 3"/>
          <p:cNvSpPr>
            <a:spLocks noGrp="1"/>
          </p:cNvSpPr>
          <p:nvPr>
            <p:ph type="pic" sz="quarter" idx="14"/>
          </p:nvPr>
        </p:nvSpPr>
        <p:spPr>
          <a:xfrm>
            <a:off x="5400962" y="1733674"/>
            <a:ext cx="3239801" cy="2886566"/>
          </a:xfrm>
          <a:prstGeom prst="rect">
            <a:avLst/>
          </a:prstGeom>
        </p:spPr>
        <p:txBody>
          <a:bodyPr vert="horz"/>
          <a:lstStyle>
            <a:lvl1pPr marL="0" indent="0">
              <a:buFont typeface="Arial"/>
              <a:buNone/>
              <a:defRPr sz="1800">
                <a:solidFill>
                  <a:srgbClr val="7F7F7F"/>
                </a:solidFill>
              </a:defRPr>
            </a:lvl1pPr>
          </a:lstStyle>
          <a:p>
            <a:endParaRPr lang="nl-NL"/>
          </a:p>
        </p:txBody>
      </p:sp>
      <p:pic>
        <p:nvPicPr>
          <p:cNvPr id="10" name="Afbeelding 9"/>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0" y="0"/>
            <a:ext cx="9144000" cy="539496"/>
          </a:xfrm>
          <a:prstGeom prst="rect">
            <a:avLst/>
          </a:prstGeom>
        </p:spPr>
      </p:pic>
    </p:spTree>
    <p:extLst>
      <p:ext uri="{BB962C8B-B14F-4D97-AF65-F5344CB8AC3E}">
        <p14:creationId xmlns:p14="http://schemas.microsoft.com/office/powerpoint/2010/main" val="350692135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841772"/>
            <a:ext cx="7772400" cy="1790700"/>
          </a:xfrm>
        </p:spPr>
        <p:txBody>
          <a:bodyPr anchor="b"/>
          <a:lstStyle>
            <a:lvl1pPr algn="ctr">
              <a:defRPr sz="4500"/>
            </a:lvl1pPr>
          </a:lstStyle>
          <a:p>
            <a:r>
              <a:rPr lang="en-US"/>
              <a:t>Click to edit Master title style</a:t>
            </a:r>
            <a:endParaRPr lang="en-US" dirty="0"/>
          </a:p>
        </p:txBody>
      </p:sp>
      <p:sp>
        <p:nvSpPr>
          <p:cNvPr id="3" name="Subtitle 2"/>
          <p:cNvSpPr>
            <a:spLocks noGrp="1"/>
          </p:cNvSpPr>
          <p:nvPr>
            <p:ph type="subTitle" idx="1"/>
          </p:nvPr>
        </p:nvSpPr>
        <p:spPr>
          <a:xfrm>
            <a:off x="1143000" y="2701528"/>
            <a:ext cx="6858000" cy="124182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US" dirty="0"/>
          </a:p>
        </p:txBody>
      </p:sp>
      <p:sp>
        <p:nvSpPr>
          <p:cNvPr id="4" name="Date Placeholder 3">
            <a:extLst>
              <a:ext uri="{FF2B5EF4-FFF2-40B4-BE49-F238E27FC236}">
                <a16:creationId xmlns:a16="http://schemas.microsoft.com/office/drawing/2014/main" id="{FC7CF876-C489-476E-9011-EC89B4572851}"/>
              </a:ext>
            </a:extLst>
          </p:cNvPr>
          <p:cNvSpPr>
            <a:spLocks noGrp="1"/>
          </p:cNvSpPr>
          <p:nvPr>
            <p:ph type="dt" sz="half" idx="10"/>
          </p:nvPr>
        </p:nvSpPr>
        <p:spPr/>
        <p:txBody>
          <a:bodyPr/>
          <a:lstStyle>
            <a:lvl1pPr>
              <a:defRPr smtClean="0"/>
            </a:lvl1pPr>
          </a:lstStyle>
          <a:p>
            <a:pPr>
              <a:defRPr/>
            </a:pPr>
            <a:fld id="{4B2A09C5-3049-4E55-96A0-559C631685BA}" type="datetime4">
              <a:rPr lang="nl-NL" smtClean="0"/>
              <a:t>28 oktober 2022</a:t>
            </a:fld>
            <a:endParaRPr lang="nl-NL"/>
          </a:p>
        </p:txBody>
      </p:sp>
      <p:sp>
        <p:nvSpPr>
          <p:cNvPr id="5" name="Footer Placeholder 4">
            <a:extLst>
              <a:ext uri="{FF2B5EF4-FFF2-40B4-BE49-F238E27FC236}">
                <a16:creationId xmlns:a16="http://schemas.microsoft.com/office/drawing/2014/main" id="{CAF56527-3C1B-478C-83E3-D3868732DBB4}"/>
              </a:ext>
            </a:extLst>
          </p:cNvPr>
          <p:cNvSpPr>
            <a:spLocks noGrp="1"/>
          </p:cNvSpPr>
          <p:nvPr>
            <p:ph type="ftr" sz="quarter" idx="11"/>
          </p:nvPr>
        </p:nvSpPr>
        <p:spPr/>
        <p:txBody>
          <a:bodyPr/>
          <a:lstStyle>
            <a:lvl1pPr>
              <a:defRPr/>
            </a:lvl1pPr>
          </a:lstStyle>
          <a:p>
            <a:pPr>
              <a:defRPr/>
            </a:pPr>
            <a:r>
              <a:rPr lang="nl-NL"/>
              <a:t>Versie</a:t>
            </a:r>
          </a:p>
        </p:txBody>
      </p:sp>
      <p:sp>
        <p:nvSpPr>
          <p:cNvPr id="6" name="Slide Number Placeholder 5">
            <a:extLst>
              <a:ext uri="{FF2B5EF4-FFF2-40B4-BE49-F238E27FC236}">
                <a16:creationId xmlns:a16="http://schemas.microsoft.com/office/drawing/2014/main" id="{93F0FE9D-80B2-4725-91B6-7E14E6E7F300}"/>
              </a:ext>
            </a:extLst>
          </p:cNvPr>
          <p:cNvSpPr>
            <a:spLocks noGrp="1"/>
          </p:cNvSpPr>
          <p:nvPr>
            <p:ph type="sldNum" sz="quarter" idx="12"/>
          </p:nvPr>
        </p:nvSpPr>
        <p:spPr/>
        <p:txBody>
          <a:bodyPr/>
          <a:lstStyle>
            <a:lvl1pPr>
              <a:defRPr/>
            </a:lvl1pPr>
          </a:lstStyle>
          <a:p>
            <a:pPr>
              <a:defRPr/>
            </a:pPr>
            <a:fld id="{50EB418B-4320-48D0-AFDE-026E6DD06264}" type="slidenum">
              <a:rPr lang="nl-NL" altLang="de-DE"/>
              <a:pPr>
                <a:defRPr/>
              </a:pPr>
              <a:t>‹nr.›</a:t>
            </a:fld>
            <a:endParaRPr lang="nl-NL" altLang="de-DE"/>
          </a:p>
        </p:txBody>
      </p:sp>
    </p:spTree>
    <p:extLst>
      <p:ext uri="{BB962C8B-B14F-4D97-AF65-F5344CB8AC3E}">
        <p14:creationId xmlns:p14="http://schemas.microsoft.com/office/powerpoint/2010/main" val="204653462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Tijdelijke aanduiding voor voettekst 1"/>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nl-NL"/>
              <a:t>Versie</a:t>
            </a:r>
          </a:p>
        </p:txBody>
      </p:sp>
      <p:sp>
        <p:nvSpPr>
          <p:cNvPr id="3" name="Tijdelijke aanduiding voor datum 2"/>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FB3706D6-F8E1-471C-953A-A0CAB9525A87}" type="datetime4">
              <a:rPr lang="nl-NL" smtClean="0"/>
              <a:t>28 oktober 2022</a:t>
            </a:fld>
            <a:endParaRPr lang="nl-NL"/>
          </a:p>
        </p:txBody>
      </p:sp>
      <p:sp>
        <p:nvSpPr>
          <p:cNvPr id="4" name="Tijdelijke aanduiding voor dianummer 3"/>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FE63E531-1C3B-364E-9A80-B8838FF23FE5}" type="slidenum">
              <a:rPr lang="nl-NL" smtClean="0"/>
              <a:t>‹nr.›</a:t>
            </a:fld>
            <a:endParaRPr lang="nl-NL"/>
          </a:p>
        </p:txBody>
      </p:sp>
    </p:spTree>
  </p:cSld>
  <p:clrMap bg1="lt1" tx1="dk1" bg2="lt2" tx2="dk2" accent1="accent1" accent2="accent2" accent3="accent3" accent4="accent4" accent5="accent5" accent6="accent6" hlink="hlink" folHlink="folHlink"/>
  <p:sldLayoutIdLst>
    <p:sldLayoutId id="2147483683" r:id="rId1"/>
    <p:sldLayoutId id="2147483685" r:id="rId2"/>
    <p:sldLayoutId id="2147483686" r:id="rId3"/>
    <p:sldLayoutId id="2147483687" r:id="rId4"/>
    <p:sldLayoutId id="2147483688" r:id="rId5"/>
    <p:sldLayoutId id="2147483689" r:id="rId6"/>
  </p:sldLayoutIdLst>
  <p:hf hdr="0" ftr="0" dt="0"/>
  <p:txStyles>
    <p:titleStyle>
      <a:lvl1pPr algn="l" defTabSz="457200" rtl="0" fontAlgn="base">
        <a:spcBef>
          <a:spcPct val="0"/>
        </a:spcBef>
        <a:spcAft>
          <a:spcPct val="0"/>
        </a:spcAft>
        <a:defRPr sz="4400" kern="1200">
          <a:solidFill>
            <a:srgbClr val="074354"/>
          </a:solidFill>
          <a:latin typeface="Arial"/>
          <a:ea typeface="+mj-ea"/>
          <a:cs typeface="Arial"/>
        </a:defRPr>
      </a:lvl1pPr>
      <a:lvl2pPr algn="l" defTabSz="457200" rtl="0" fontAlgn="base">
        <a:spcBef>
          <a:spcPct val="0"/>
        </a:spcBef>
        <a:spcAft>
          <a:spcPct val="0"/>
        </a:spcAft>
        <a:defRPr sz="4400">
          <a:solidFill>
            <a:srgbClr val="074354"/>
          </a:solidFill>
          <a:latin typeface="Arial" charset="0"/>
          <a:cs typeface="Arial" charset="0"/>
        </a:defRPr>
      </a:lvl2pPr>
      <a:lvl3pPr algn="l" defTabSz="457200" rtl="0" fontAlgn="base">
        <a:spcBef>
          <a:spcPct val="0"/>
        </a:spcBef>
        <a:spcAft>
          <a:spcPct val="0"/>
        </a:spcAft>
        <a:defRPr sz="4400">
          <a:solidFill>
            <a:srgbClr val="074354"/>
          </a:solidFill>
          <a:latin typeface="Arial" charset="0"/>
          <a:cs typeface="Arial" charset="0"/>
        </a:defRPr>
      </a:lvl3pPr>
      <a:lvl4pPr algn="l" defTabSz="457200" rtl="0" fontAlgn="base">
        <a:spcBef>
          <a:spcPct val="0"/>
        </a:spcBef>
        <a:spcAft>
          <a:spcPct val="0"/>
        </a:spcAft>
        <a:defRPr sz="4400">
          <a:solidFill>
            <a:srgbClr val="074354"/>
          </a:solidFill>
          <a:latin typeface="Arial" charset="0"/>
          <a:cs typeface="Arial" charset="0"/>
        </a:defRPr>
      </a:lvl4pPr>
      <a:lvl5pPr algn="l" defTabSz="457200" rtl="0" fontAlgn="base">
        <a:spcBef>
          <a:spcPct val="0"/>
        </a:spcBef>
        <a:spcAft>
          <a:spcPct val="0"/>
        </a:spcAft>
        <a:defRPr sz="4400">
          <a:solidFill>
            <a:srgbClr val="074354"/>
          </a:solidFill>
          <a:latin typeface="Arial" charset="0"/>
          <a:cs typeface="Arial" charset="0"/>
        </a:defRPr>
      </a:lvl5pPr>
      <a:lvl6pPr marL="457200" algn="l" defTabSz="457200" rtl="0" fontAlgn="base">
        <a:spcBef>
          <a:spcPct val="0"/>
        </a:spcBef>
        <a:spcAft>
          <a:spcPct val="0"/>
        </a:spcAft>
        <a:defRPr sz="4400">
          <a:solidFill>
            <a:srgbClr val="074354"/>
          </a:solidFill>
          <a:latin typeface="Arial" charset="0"/>
          <a:cs typeface="Arial" charset="0"/>
        </a:defRPr>
      </a:lvl6pPr>
      <a:lvl7pPr marL="914400" algn="l" defTabSz="457200" rtl="0" fontAlgn="base">
        <a:spcBef>
          <a:spcPct val="0"/>
        </a:spcBef>
        <a:spcAft>
          <a:spcPct val="0"/>
        </a:spcAft>
        <a:defRPr sz="4400">
          <a:solidFill>
            <a:srgbClr val="074354"/>
          </a:solidFill>
          <a:latin typeface="Arial" charset="0"/>
          <a:cs typeface="Arial" charset="0"/>
        </a:defRPr>
      </a:lvl7pPr>
      <a:lvl8pPr marL="1371600" algn="l" defTabSz="457200" rtl="0" fontAlgn="base">
        <a:spcBef>
          <a:spcPct val="0"/>
        </a:spcBef>
        <a:spcAft>
          <a:spcPct val="0"/>
        </a:spcAft>
        <a:defRPr sz="4400">
          <a:solidFill>
            <a:srgbClr val="074354"/>
          </a:solidFill>
          <a:latin typeface="Arial" charset="0"/>
          <a:cs typeface="Arial" charset="0"/>
        </a:defRPr>
      </a:lvl8pPr>
      <a:lvl9pPr marL="1828800" algn="l" defTabSz="457200" rtl="0" fontAlgn="base">
        <a:spcBef>
          <a:spcPct val="0"/>
        </a:spcBef>
        <a:spcAft>
          <a:spcPct val="0"/>
        </a:spcAft>
        <a:defRPr sz="4400">
          <a:solidFill>
            <a:srgbClr val="074354"/>
          </a:solidFill>
          <a:latin typeface="Arial" charset="0"/>
          <a:cs typeface="Arial" charset="0"/>
        </a:defRPr>
      </a:lvl9pPr>
    </p:titleStyle>
    <p:bodyStyle>
      <a:lvl1pPr marL="457200" indent="-457200" algn="l" defTabSz="457200" rtl="0" fontAlgn="base">
        <a:spcBef>
          <a:spcPct val="20000"/>
        </a:spcBef>
        <a:spcAft>
          <a:spcPct val="0"/>
        </a:spcAft>
        <a:buBlip>
          <a:blip r:embed="rId8"/>
        </a:buBlip>
        <a:defRPr sz="3200" kern="1200">
          <a:solidFill>
            <a:srgbClr val="074354"/>
          </a:solidFill>
          <a:latin typeface="Arial"/>
          <a:ea typeface="+mn-ea"/>
          <a:cs typeface="Arial"/>
        </a:defRPr>
      </a:lvl1pPr>
      <a:lvl2pPr marL="914400" indent="-457200" algn="l" defTabSz="457200" rtl="0" fontAlgn="base">
        <a:spcBef>
          <a:spcPct val="20000"/>
        </a:spcBef>
        <a:spcAft>
          <a:spcPct val="0"/>
        </a:spcAft>
        <a:buBlip>
          <a:blip r:embed="rId8"/>
        </a:buBlip>
        <a:defRPr sz="2800" kern="1200">
          <a:solidFill>
            <a:srgbClr val="074354"/>
          </a:solidFill>
          <a:latin typeface="Arial"/>
          <a:ea typeface="+mn-ea"/>
          <a:cs typeface="Arial"/>
        </a:defRPr>
      </a:lvl2pPr>
      <a:lvl3pPr marL="1257300" indent="-342900" algn="l" defTabSz="457200" rtl="0" fontAlgn="base">
        <a:spcBef>
          <a:spcPct val="20000"/>
        </a:spcBef>
        <a:spcAft>
          <a:spcPct val="0"/>
        </a:spcAft>
        <a:buBlip>
          <a:blip r:embed="rId8"/>
        </a:buBlip>
        <a:defRPr sz="2400" kern="1200">
          <a:solidFill>
            <a:srgbClr val="074354"/>
          </a:solidFill>
          <a:latin typeface="Arial"/>
          <a:ea typeface="+mn-ea"/>
          <a:cs typeface="Arial"/>
        </a:defRPr>
      </a:lvl3pPr>
      <a:lvl4pPr marL="1714500" indent="-342900" algn="l" defTabSz="457200" rtl="0" fontAlgn="base">
        <a:spcBef>
          <a:spcPct val="20000"/>
        </a:spcBef>
        <a:spcAft>
          <a:spcPct val="0"/>
        </a:spcAft>
        <a:buBlip>
          <a:blip r:embed="rId8"/>
        </a:buBlip>
        <a:defRPr sz="2000" kern="1200">
          <a:solidFill>
            <a:srgbClr val="074354"/>
          </a:solidFill>
          <a:latin typeface="Arial"/>
          <a:ea typeface="+mn-ea"/>
          <a:cs typeface="Arial"/>
        </a:defRPr>
      </a:lvl4pPr>
      <a:lvl5pPr marL="2171700" indent="-342900" algn="l" defTabSz="457200" rtl="0" fontAlgn="base">
        <a:spcBef>
          <a:spcPct val="20000"/>
        </a:spcBef>
        <a:spcAft>
          <a:spcPct val="0"/>
        </a:spcAft>
        <a:buBlip>
          <a:blip r:embed="rId8"/>
        </a:buBlip>
        <a:defRPr sz="2000" kern="1200">
          <a:solidFill>
            <a:srgbClr val="074354"/>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6.xml"/><Relationship Id="rId4" Type="http://schemas.openxmlformats.org/officeDocument/2006/relationships/image" Target="../media/image7.emf"/></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3" Type="http://schemas.openxmlformats.org/officeDocument/2006/relationships/hyperlink" Target="about:blank" TargetMode="External"/><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hyperlink" Target="http://www.stemmenvanuithetbuitenland.nl" TargetMode="External"/><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3" name="Textfeld 1">
            <a:extLst>
              <a:ext uri="{FF2B5EF4-FFF2-40B4-BE49-F238E27FC236}">
                <a16:creationId xmlns:a16="http://schemas.microsoft.com/office/drawing/2014/main" id="{3CF14A80-EB9C-44D7-987D-079305584111}"/>
              </a:ext>
            </a:extLst>
          </p:cNvPr>
          <p:cNvSpPr txBox="1">
            <a:spLocks noChangeArrowheads="1"/>
          </p:cNvSpPr>
          <p:nvPr/>
        </p:nvSpPr>
        <p:spPr bwMode="auto">
          <a:xfrm>
            <a:off x="3357563" y="288925"/>
            <a:ext cx="2471737"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de-CH" altLang="de-DE" b="1">
                <a:solidFill>
                  <a:schemeClr val="bg1"/>
                </a:solidFill>
                <a:latin typeface="Calibri" panose="020F0502020204030204" pitchFamily="34" charset="0"/>
              </a:rPr>
              <a:t>Welkom bij het webinar</a:t>
            </a:r>
          </a:p>
        </p:txBody>
      </p:sp>
      <p:pic>
        <p:nvPicPr>
          <p:cNvPr id="10244" name="Grafik 5" descr="Ein Bild, das Text, Zeitung, hängend, Personen enthält.&#10;&#10;Automatisch generierte Beschreibung">
            <a:extLst>
              <a:ext uri="{FF2B5EF4-FFF2-40B4-BE49-F238E27FC236}">
                <a16:creationId xmlns:a16="http://schemas.microsoft.com/office/drawing/2014/main" id="{BA41320D-7D47-4C89-B3A6-75E28D6C639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832475" y="311244"/>
            <a:ext cx="2082800" cy="1238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Textfeld 7">
            <a:extLst>
              <a:ext uri="{FF2B5EF4-FFF2-40B4-BE49-F238E27FC236}">
                <a16:creationId xmlns:a16="http://schemas.microsoft.com/office/drawing/2014/main" id="{28B56F31-C58C-43E5-A8F3-992D70A2256F}"/>
              </a:ext>
            </a:extLst>
          </p:cNvPr>
          <p:cNvSpPr txBox="1"/>
          <p:nvPr/>
        </p:nvSpPr>
        <p:spPr>
          <a:xfrm>
            <a:off x="1143000" y="2163763"/>
            <a:ext cx="6772275" cy="2492990"/>
          </a:xfrm>
          <a:prstGeom prst="rect">
            <a:avLst/>
          </a:prstGeom>
          <a:noFill/>
        </p:spPr>
        <p:txBody>
          <a:bodyPr>
            <a:spAutoFit/>
          </a:bodyPr>
          <a:lstStyle/>
          <a:p>
            <a:pPr algn="ctr">
              <a:defRPr/>
            </a:pPr>
            <a:r>
              <a:rPr lang="de-CH" dirty="0" err="1"/>
              <a:t>Maandag</a:t>
            </a:r>
            <a:r>
              <a:rPr lang="de-CH" dirty="0"/>
              <a:t> 31 </a:t>
            </a:r>
            <a:r>
              <a:rPr lang="de-CH" dirty="0" err="1"/>
              <a:t>oktober</a:t>
            </a:r>
            <a:r>
              <a:rPr lang="de-CH" dirty="0"/>
              <a:t> 2022 – </a:t>
            </a:r>
            <a:r>
              <a:rPr lang="de-CH" dirty="0" err="1"/>
              <a:t>aanvang</a:t>
            </a:r>
            <a:r>
              <a:rPr lang="de-CH" dirty="0"/>
              <a:t> 11:30 </a:t>
            </a:r>
            <a:r>
              <a:rPr lang="de-CH" dirty="0" err="1"/>
              <a:t>Nederlandse</a:t>
            </a:r>
            <a:r>
              <a:rPr lang="de-CH" dirty="0"/>
              <a:t> </a:t>
            </a:r>
            <a:r>
              <a:rPr lang="de-CH" dirty="0" err="1"/>
              <a:t>tijd</a:t>
            </a:r>
            <a:endParaRPr lang="de-CH" dirty="0"/>
          </a:p>
          <a:p>
            <a:pPr marL="214313" indent="-214313" algn="ctr">
              <a:buFont typeface="Arial" panose="020B0604020202020204" pitchFamily="34" charset="0"/>
              <a:buChar char="•"/>
              <a:defRPr/>
            </a:pPr>
            <a:endParaRPr lang="de-CH" sz="1200" b="1" dirty="0"/>
          </a:p>
          <a:p>
            <a:pPr marL="214313" indent="-214313">
              <a:buFont typeface="Arial" panose="020B0604020202020204" pitchFamily="34" charset="0"/>
              <a:buChar char="•"/>
              <a:defRPr/>
            </a:pPr>
            <a:r>
              <a:rPr lang="nl-NL" sz="1200" dirty="0"/>
              <a:t>We verwachten meer dan honderd deelnemers. Daarom kunnen andere deelnemers u niet zien of horen. Dank voor uw begrip!</a:t>
            </a:r>
          </a:p>
          <a:p>
            <a:pPr marL="214313" indent="-214313">
              <a:buFont typeface="Arial" panose="020B0604020202020204" pitchFamily="34" charset="0"/>
              <a:buChar char="•"/>
              <a:defRPr/>
            </a:pPr>
            <a:r>
              <a:rPr lang="nl-NL" sz="1200" dirty="0"/>
              <a:t>Tijdens het </a:t>
            </a:r>
            <a:r>
              <a:rPr lang="nl-NL" sz="1200" dirty="0" err="1"/>
              <a:t>webinar</a:t>
            </a:r>
            <a:r>
              <a:rPr lang="nl-NL" sz="1200" dirty="0"/>
              <a:t> worden vragen die u via de “Q&amp;A”-functie van Zoom stelt, zo goed mogelijk beantwoord door onze sprekers. We kunnen gezien het aantal deelnemers niet garanderen dat alle vragen in de beschikbare tijd beantwoord worden.</a:t>
            </a:r>
          </a:p>
          <a:p>
            <a:pPr marL="214313" indent="-214313">
              <a:buFont typeface="Arial" panose="020B0604020202020204" pitchFamily="34" charset="0"/>
              <a:buChar char="•"/>
              <a:defRPr/>
            </a:pPr>
            <a:r>
              <a:rPr lang="nl-NL" sz="1200" dirty="0"/>
              <a:t>Ook na afloop kunt u uw vragen nog stellen. Het e-mailadres komt daarvoor nog in beeld. </a:t>
            </a:r>
          </a:p>
          <a:p>
            <a:pPr marL="214313" indent="-214313">
              <a:buFont typeface="Arial" panose="020B0604020202020204" pitchFamily="34" charset="0"/>
              <a:buChar char="•"/>
              <a:defRPr/>
            </a:pPr>
            <a:r>
              <a:rPr lang="nl-NL" sz="1200" dirty="0"/>
              <a:t>Enkele dagen na dit </a:t>
            </a:r>
            <a:r>
              <a:rPr lang="nl-NL" sz="1200" dirty="0" err="1"/>
              <a:t>webinar</a:t>
            </a:r>
            <a:r>
              <a:rPr lang="nl-NL" sz="1200" dirty="0"/>
              <a:t> ontvangt u van SNBN een mail met de </a:t>
            </a:r>
            <a:r>
              <a:rPr lang="nl-NL" sz="1200" dirty="0" err="1"/>
              <a:t>powerpoint</a:t>
            </a:r>
            <a:r>
              <a:rPr lang="nl-NL" sz="1200" dirty="0"/>
              <a:t>-presentatie en een link naar een opname van het </a:t>
            </a:r>
            <a:r>
              <a:rPr lang="nl-NL" sz="1200" dirty="0" err="1"/>
              <a:t>webinar</a:t>
            </a:r>
            <a:r>
              <a:rPr lang="nl-NL" sz="1200" dirty="0"/>
              <a:t>, zodat u het kunt “terugkijken”.</a:t>
            </a:r>
          </a:p>
          <a:p>
            <a:pPr marL="214313" indent="-214313">
              <a:buFont typeface="Arial" panose="020B0604020202020204" pitchFamily="34" charset="0"/>
              <a:buChar char="•"/>
              <a:defRPr/>
            </a:pPr>
            <a:r>
              <a:rPr lang="nl-NL" sz="1200" dirty="0"/>
              <a:t>We wensen u een fijne en informatieve bijeenkomst!</a:t>
            </a:r>
          </a:p>
          <a:p>
            <a:pPr>
              <a:defRPr/>
            </a:pPr>
            <a:endParaRPr lang="de-CH" b="1" dirty="0">
              <a:solidFill>
                <a:schemeClr val="bg1"/>
              </a:solidFill>
            </a:endParaRPr>
          </a:p>
        </p:txBody>
      </p:sp>
      <p:pic>
        <p:nvPicPr>
          <p:cNvPr id="10246" name="Grafik 2">
            <a:extLst>
              <a:ext uri="{FF2B5EF4-FFF2-40B4-BE49-F238E27FC236}">
                <a16:creationId xmlns:a16="http://schemas.microsoft.com/office/drawing/2014/main" id="{5108FD2B-1238-4521-BEB3-C722D1EF6E7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47737" y="173653"/>
            <a:ext cx="3286125" cy="138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47" name="Textfeld 3">
            <a:extLst>
              <a:ext uri="{FF2B5EF4-FFF2-40B4-BE49-F238E27FC236}">
                <a16:creationId xmlns:a16="http://schemas.microsoft.com/office/drawing/2014/main" id="{F8EFDC9B-8E50-4D58-ABDD-B954AEDCC192}"/>
              </a:ext>
            </a:extLst>
          </p:cNvPr>
          <p:cNvSpPr txBox="1">
            <a:spLocks noChangeArrowheads="1"/>
          </p:cNvSpPr>
          <p:nvPr/>
        </p:nvSpPr>
        <p:spPr bwMode="auto">
          <a:xfrm>
            <a:off x="876007" y="1585302"/>
            <a:ext cx="7810793"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de-CH" altLang="nl-NL" sz="2400" dirty="0" err="1">
                <a:latin typeface="Calibri" panose="020F0502020204030204" pitchFamily="34" charset="0"/>
              </a:rPr>
              <a:t>Verkiezing</a:t>
            </a:r>
            <a:r>
              <a:rPr lang="de-CH" altLang="nl-NL" sz="2400" dirty="0">
                <a:latin typeface="Calibri" panose="020F0502020204030204" pitchFamily="34" charset="0"/>
              </a:rPr>
              <a:t> </a:t>
            </a:r>
            <a:r>
              <a:rPr lang="de-CH" altLang="nl-NL" sz="2400" dirty="0" err="1">
                <a:latin typeface="Calibri" panose="020F0502020204030204" pitchFamily="34" charset="0"/>
              </a:rPr>
              <a:t>kiescollege</a:t>
            </a:r>
            <a:r>
              <a:rPr lang="de-CH" altLang="nl-NL" sz="2400" dirty="0">
                <a:latin typeface="Calibri" panose="020F0502020204030204" pitchFamily="34" charset="0"/>
              </a:rPr>
              <a:t> niet-</a:t>
            </a:r>
            <a:r>
              <a:rPr lang="de-CH" altLang="nl-NL" sz="2400" dirty="0" err="1">
                <a:latin typeface="Calibri" panose="020F0502020204030204" pitchFamily="34" charset="0"/>
              </a:rPr>
              <a:t>ingezetenen</a:t>
            </a:r>
            <a:r>
              <a:rPr lang="de-CH" altLang="nl-NL" sz="2400" dirty="0">
                <a:latin typeface="Calibri" panose="020F0502020204030204" pitchFamily="34" charset="0"/>
              </a:rPr>
              <a:t> </a:t>
            </a:r>
            <a:r>
              <a:rPr lang="de-CH" altLang="nl-NL" sz="2400" dirty="0" err="1">
                <a:latin typeface="Calibri" panose="020F0502020204030204" pitchFamily="34" charset="0"/>
              </a:rPr>
              <a:t>voor</a:t>
            </a:r>
            <a:r>
              <a:rPr lang="de-CH" altLang="nl-NL" sz="2400" dirty="0">
                <a:latin typeface="Calibri" panose="020F0502020204030204" pitchFamily="34" charset="0"/>
              </a:rPr>
              <a:t> de </a:t>
            </a:r>
            <a:r>
              <a:rPr lang="de-CH" altLang="nl-NL" sz="2400" dirty="0" err="1">
                <a:latin typeface="Calibri" panose="020F0502020204030204" pitchFamily="34" charset="0"/>
              </a:rPr>
              <a:t>Eerste</a:t>
            </a:r>
            <a:r>
              <a:rPr lang="de-CH" altLang="nl-NL" sz="2400" dirty="0">
                <a:latin typeface="Calibri" panose="020F0502020204030204" pitchFamily="34" charset="0"/>
              </a:rPr>
              <a:t> Kamer</a:t>
            </a:r>
          </a:p>
        </p:txBody>
      </p:sp>
      <p:sp>
        <p:nvSpPr>
          <p:cNvPr id="10249" name="Tijdelijke aanduiding voor dianummer 3">
            <a:extLst>
              <a:ext uri="{FF2B5EF4-FFF2-40B4-BE49-F238E27FC236}">
                <a16:creationId xmlns:a16="http://schemas.microsoft.com/office/drawing/2014/main" id="{02AB6939-C563-4E8A-A5A7-BDFA80B91BA2}"/>
              </a:ext>
            </a:extLst>
          </p:cNvPr>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4B07839C-BCB2-44F4-9463-41445EA8FB7F}" type="slidenum">
              <a:rPr lang="nl-NL" altLang="de-DE" smtClean="0">
                <a:solidFill>
                  <a:srgbClr val="898989"/>
                </a:solidFill>
              </a:rPr>
              <a:pPr/>
              <a:t>1</a:t>
            </a:fld>
            <a:endParaRPr lang="nl-NL" altLang="de-DE">
              <a:solidFill>
                <a:srgbClr val="898989"/>
              </a:solidFill>
            </a:endParaRPr>
          </a:p>
        </p:txBody>
      </p:sp>
      <p:pic>
        <p:nvPicPr>
          <p:cNvPr id="3074" name="Picture 2">
            <a:extLst>
              <a:ext uri="{FF2B5EF4-FFF2-40B4-BE49-F238E27FC236}">
                <a16:creationId xmlns:a16="http://schemas.microsoft.com/office/drawing/2014/main" id="{249F108D-E713-1271-EF6F-7BD3395F6D3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43000" y="0"/>
            <a:ext cx="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7" name="Tijdelijke aanduiding voor dianummer 3">
            <a:extLst>
              <a:ext uri="{FF2B5EF4-FFF2-40B4-BE49-F238E27FC236}">
                <a16:creationId xmlns:a16="http://schemas.microsoft.com/office/drawing/2014/main" id="{28DF097E-EE20-4BAD-B63C-0E9FF588DC0C}"/>
              </a:ext>
            </a:extLst>
          </p:cNvPr>
          <p:cNvSpPr>
            <a:spLocks noGrp="1"/>
          </p:cNvSpPr>
          <p:nvPr>
            <p:ph type="sldNum" sz="quarter" idx="17"/>
          </p:nvPr>
        </p:nvSpPr>
        <p:spPr bwMode="auto">
          <a:xfrm>
            <a:off x="0" y="4802188"/>
            <a:ext cx="763588" cy="341312"/>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288000" tIns="0" rIns="0" bIns="0" numCol="1" anchor="t" anchorCtr="0" compatLnSpc="1">
            <a:prstTxWarp prst="textNoShape">
              <a:avLst/>
            </a:prstTxWarp>
          </a:bodyPr>
          <a:lstStyle>
            <a:defPPr>
              <a:defRPr lang="en-US"/>
            </a:defPPr>
            <a:lvl1pPr algn="l" defTabSz="457200" rtl="0" eaLnBrk="1" fontAlgn="base" hangingPunct="1">
              <a:spcBef>
                <a:spcPct val="0"/>
              </a:spcBef>
              <a:spcAft>
                <a:spcPct val="0"/>
              </a:spcAft>
              <a:defRPr sz="1100" kern="1200">
                <a:solidFill>
                  <a:schemeClr val="tx1"/>
                </a:solidFill>
                <a:latin typeface="Arial" panose="020B0604020202020204" pitchFamily="34" charset="0"/>
                <a:ea typeface="+mn-ea"/>
                <a:cs typeface="Arial" panose="020B0604020202020204" pitchFamily="34" charset="0"/>
              </a:defRPr>
            </a:lvl1pPr>
            <a:lvl2pPr marL="457200" algn="l" defTabSz="457200"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2pPr>
            <a:lvl3pPr marL="914400" algn="l" defTabSz="457200"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3pPr>
            <a:lvl4pPr marL="1371600" algn="l" defTabSz="457200"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4pPr>
            <a:lvl5pPr marL="1828800" algn="l" defTabSz="457200"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9pPr>
          </a:lstStyle>
          <a:p>
            <a:pPr>
              <a:defRPr/>
            </a:pPr>
            <a:fld id="{81C93E0C-8F25-4D4B-ACF8-EA2E3AD6DF3A}" type="slidenum">
              <a:rPr lang="nl-NL" altLang="nl-NL" smtClean="0"/>
              <a:pPr>
                <a:defRPr/>
              </a:pPr>
              <a:t>10</a:t>
            </a:fld>
            <a:endParaRPr lang="nl-NL" altLang="nl-NL"/>
          </a:p>
        </p:txBody>
      </p:sp>
      <p:sp>
        <p:nvSpPr>
          <p:cNvPr id="21508" name="Titel 4">
            <a:extLst>
              <a:ext uri="{FF2B5EF4-FFF2-40B4-BE49-F238E27FC236}">
                <a16:creationId xmlns:a16="http://schemas.microsoft.com/office/drawing/2014/main" id="{D486BC41-7DC5-441B-9E32-2F62556FB7F0}"/>
              </a:ext>
            </a:extLst>
          </p:cNvPr>
          <p:cNvSpPr>
            <a:spLocks noGrp="1"/>
          </p:cNvSpPr>
          <p:nvPr>
            <p:ph type="title"/>
          </p:nvPr>
        </p:nvSpPr>
        <p:spPr bwMode="auto">
          <a:xfrm>
            <a:off x="936625" y="360363"/>
            <a:ext cx="7704138" cy="81597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r>
              <a:rPr lang="nl-NL" altLang="nl-NL">
                <a:latin typeface="Arial" panose="020B0604020202020204" pitchFamily="34" charset="0"/>
                <a:cs typeface="Arial" panose="020B0604020202020204" pitchFamily="34" charset="0"/>
              </a:rPr>
              <a:t>Stemmen per brief</a:t>
            </a:r>
          </a:p>
        </p:txBody>
      </p:sp>
      <p:sp>
        <p:nvSpPr>
          <p:cNvPr id="21509" name="Tijdelijke aanduiding voor tekst 5">
            <a:extLst>
              <a:ext uri="{FF2B5EF4-FFF2-40B4-BE49-F238E27FC236}">
                <a16:creationId xmlns:a16="http://schemas.microsoft.com/office/drawing/2014/main" id="{2DE36DCA-C59E-42B8-84CE-C5BC00E0230B}"/>
              </a:ext>
            </a:extLst>
          </p:cNvPr>
          <p:cNvSpPr>
            <a:spLocks noGrp="1"/>
          </p:cNvSpPr>
          <p:nvPr>
            <p:ph type="body" sz="quarter" idx="13"/>
          </p:nvPr>
        </p:nvSpPr>
        <p:spPr bwMode="auto">
          <a:xfrm>
            <a:off x="829048" y="1506911"/>
            <a:ext cx="6994525" cy="28289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179388" indent="-179388" eaLnBrk="1" hangingPunct="1">
              <a:spcBef>
                <a:spcPct val="0"/>
              </a:spcBef>
              <a:spcAft>
                <a:spcPct val="0"/>
              </a:spcAft>
              <a:buFontTx/>
              <a:buChar char="•"/>
            </a:pPr>
            <a:r>
              <a:rPr lang="nl-NL" altLang="nl-NL" dirty="0">
                <a:latin typeface="Arial" panose="020B0604020202020204" pitchFamily="34" charset="0"/>
                <a:cs typeface="Arial" panose="020B0604020202020204" pitchFamily="34" charset="0"/>
              </a:rPr>
              <a:t>Na ontvangst stembiljet zelf opsturen naar briefstembureau, in retourenvelop</a:t>
            </a:r>
            <a:br>
              <a:rPr lang="nl-NL" altLang="nl-NL" dirty="0">
                <a:latin typeface="Arial" panose="020B0604020202020204" pitchFamily="34" charset="0"/>
                <a:cs typeface="Arial" panose="020B0604020202020204" pitchFamily="34" charset="0"/>
              </a:rPr>
            </a:br>
            <a:r>
              <a:rPr lang="nl-NL" altLang="nl-NL" dirty="0">
                <a:latin typeface="Arial" panose="020B0604020202020204" pitchFamily="34" charset="0"/>
                <a:cs typeface="Arial" panose="020B0604020202020204" pitchFamily="34" charset="0"/>
              </a:rPr>
              <a:t>- briefstembewijs</a:t>
            </a:r>
            <a:br>
              <a:rPr lang="nl-NL" altLang="nl-NL" dirty="0">
                <a:latin typeface="Arial" panose="020B0604020202020204" pitchFamily="34" charset="0"/>
                <a:cs typeface="Arial" panose="020B0604020202020204" pitchFamily="34" charset="0"/>
              </a:rPr>
            </a:br>
            <a:r>
              <a:rPr lang="nl-NL" altLang="nl-NL" dirty="0">
                <a:latin typeface="Arial" panose="020B0604020202020204" pitchFamily="34" charset="0"/>
                <a:cs typeface="Arial" panose="020B0604020202020204" pitchFamily="34" charset="0"/>
              </a:rPr>
              <a:t>- kopie </a:t>
            </a:r>
            <a:r>
              <a:rPr lang="nl-NL" altLang="nl-NL" dirty="0" err="1">
                <a:latin typeface="Arial" panose="020B0604020202020204" pitchFamily="34" charset="0"/>
                <a:cs typeface="Arial" panose="020B0604020202020204" pitchFamily="34" charset="0"/>
              </a:rPr>
              <a:t>id</a:t>
            </a:r>
            <a:br>
              <a:rPr lang="nl-NL" altLang="nl-NL" dirty="0">
                <a:latin typeface="Arial" panose="020B0604020202020204" pitchFamily="34" charset="0"/>
                <a:cs typeface="Arial" panose="020B0604020202020204" pitchFamily="34" charset="0"/>
              </a:rPr>
            </a:br>
            <a:r>
              <a:rPr lang="nl-NL" altLang="nl-NL" dirty="0">
                <a:latin typeface="Arial" panose="020B0604020202020204" pitchFamily="34" charset="0"/>
                <a:cs typeface="Arial" panose="020B0604020202020204" pitchFamily="34" charset="0"/>
              </a:rPr>
              <a:t>- ingevuld stembiljet, in de stembiljet-envelop</a:t>
            </a:r>
            <a:br>
              <a:rPr lang="nl-NL" altLang="nl-NL" dirty="0">
                <a:latin typeface="Arial" panose="020B0604020202020204" pitchFamily="34" charset="0"/>
                <a:cs typeface="Arial" panose="020B0604020202020204" pitchFamily="34" charset="0"/>
              </a:rPr>
            </a:br>
            <a:r>
              <a:rPr lang="nl-NL" altLang="nl-NL" dirty="0">
                <a:latin typeface="Arial" panose="020B0604020202020204" pitchFamily="34" charset="0"/>
                <a:cs typeface="Arial" panose="020B0604020202020204" pitchFamily="34" charset="0"/>
              </a:rPr>
              <a:t>Óf opsturen naar of afleveren bij ambassade of consulaat</a:t>
            </a:r>
          </a:p>
          <a:p>
            <a:pPr marL="179388" indent="-179388" eaLnBrk="1" hangingPunct="1">
              <a:spcBef>
                <a:spcPct val="0"/>
              </a:spcBef>
              <a:spcAft>
                <a:spcPct val="0"/>
              </a:spcAft>
              <a:buFontTx/>
              <a:buChar char="•"/>
            </a:pPr>
            <a:r>
              <a:rPr lang="nl-NL" altLang="nl-NL" dirty="0">
                <a:latin typeface="Arial" panose="020B0604020202020204" pitchFamily="34" charset="0"/>
                <a:cs typeface="Arial" panose="020B0604020202020204" pitchFamily="34" charset="0"/>
              </a:rPr>
              <a:t>Inwoners Aruba, Sint Maarten en Curaçao: via vertegenwoordiging</a:t>
            </a:r>
            <a:br>
              <a:rPr lang="nl-NL" altLang="nl-NL" dirty="0">
                <a:latin typeface="Arial" panose="020B0604020202020204" pitchFamily="34" charset="0"/>
                <a:cs typeface="Arial" panose="020B0604020202020204" pitchFamily="34" charset="0"/>
              </a:rPr>
            </a:br>
            <a:endParaRPr lang="nl-NL" altLang="nl-NL"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89226751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3" name="Tijdelijke aanduiding voor dianummer 3">
            <a:extLst>
              <a:ext uri="{FF2B5EF4-FFF2-40B4-BE49-F238E27FC236}">
                <a16:creationId xmlns:a16="http://schemas.microsoft.com/office/drawing/2014/main" id="{FAA768A5-75F2-4841-A0FA-54B6FD10D008}"/>
              </a:ext>
            </a:extLst>
          </p:cNvPr>
          <p:cNvSpPr>
            <a:spLocks noGrp="1"/>
          </p:cNvSpPr>
          <p:nvPr>
            <p:ph type="sldNum" sz="quarter" idx="17"/>
          </p:nvPr>
        </p:nvSpPr>
        <p:spPr bwMode="auto">
          <a:xfrm>
            <a:off x="0" y="4802188"/>
            <a:ext cx="763588" cy="341312"/>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288000" tIns="0" rIns="0" bIns="0" numCol="1" anchor="t" anchorCtr="0" compatLnSpc="1">
            <a:prstTxWarp prst="textNoShape">
              <a:avLst/>
            </a:prstTxWarp>
          </a:bodyPr>
          <a:lstStyle>
            <a:defPPr>
              <a:defRPr lang="en-US"/>
            </a:defPPr>
            <a:lvl1pPr algn="l" defTabSz="457200" rtl="0" eaLnBrk="1" fontAlgn="base" hangingPunct="1">
              <a:spcBef>
                <a:spcPct val="0"/>
              </a:spcBef>
              <a:spcAft>
                <a:spcPct val="0"/>
              </a:spcAft>
              <a:defRPr sz="1100" kern="1200">
                <a:solidFill>
                  <a:schemeClr val="tx1"/>
                </a:solidFill>
                <a:latin typeface="Arial" panose="020B0604020202020204" pitchFamily="34" charset="0"/>
                <a:ea typeface="+mn-ea"/>
                <a:cs typeface="Arial" panose="020B0604020202020204" pitchFamily="34" charset="0"/>
              </a:defRPr>
            </a:lvl1pPr>
            <a:lvl2pPr marL="457200" algn="l" defTabSz="457200"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2pPr>
            <a:lvl3pPr marL="914400" algn="l" defTabSz="457200"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3pPr>
            <a:lvl4pPr marL="1371600" algn="l" defTabSz="457200"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4pPr>
            <a:lvl5pPr marL="1828800" algn="l" defTabSz="457200"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9pPr>
          </a:lstStyle>
          <a:p>
            <a:pPr>
              <a:defRPr/>
            </a:pPr>
            <a:fld id="{81C93E0C-8F25-4D4B-ACF8-EA2E3AD6DF3A}" type="slidenum">
              <a:rPr lang="nl-NL" altLang="nl-NL" smtClean="0"/>
              <a:pPr>
                <a:defRPr/>
              </a:pPr>
              <a:t>11</a:t>
            </a:fld>
            <a:endParaRPr lang="nl-NL" altLang="nl-NL"/>
          </a:p>
        </p:txBody>
      </p:sp>
      <p:sp>
        <p:nvSpPr>
          <p:cNvPr id="15364" name="Titel 4">
            <a:extLst>
              <a:ext uri="{FF2B5EF4-FFF2-40B4-BE49-F238E27FC236}">
                <a16:creationId xmlns:a16="http://schemas.microsoft.com/office/drawing/2014/main" id="{BF0D1FCC-4470-4571-AAF9-E969432E29A9}"/>
              </a:ext>
            </a:extLst>
          </p:cNvPr>
          <p:cNvSpPr>
            <a:spLocks noGrp="1"/>
          </p:cNvSpPr>
          <p:nvPr>
            <p:ph type="title"/>
          </p:nvPr>
        </p:nvSpPr>
        <p:spPr bwMode="auto">
          <a:xfrm>
            <a:off x="936625" y="360363"/>
            <a:ext cx="7704138" cy="81597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r>
              <a:rPr lang="nl-NL" altLang="nl-NL" dirty="0">
                <a:latin typeface="Arial" panose="020B0604020202020204" pitchFamily="34" charset="0"/>
                <a:cs typeface="Arial" panose="020B0604020202020204" pitchFamily="34" charset="0"/>
              </a:rPr>
              <a:t>Wie mogen stemmen?</a:t>
            </a:r>
          </a:p>
        </p:txBody>
      </p:sp>
      <p:sp>
        <p:nvSpPr>
          <p:cNvPr id="15366" name="Tijdelijke aanduiding voor tekst 5">
            <a:extLst>
              <a:ext uri="{FF2B5EF4-FFF2-40B4-BE49-F238E27FC236}">
                <a16:creationId xmlns:a16="http://schemas.microsoft.com/office/drawing/2014/main" id="{00C4EB21-F870-4F94-A59B-4F3EBE4324C8}"/>
              </a:ext>
            </a:extLst>
          </p:cNvPr>
          <p:cNvSpPr>
            <a:spLocks noGrp="1"/>
          </p:cNvSpPr>
          <p:nvPr>
            <p:ph type="body" sz="quarter" idx="13"/>
          </p:nvPr>
        </p:nvSpPr>
        <p:spPr bwMode="auto">
          <a:xfrm>
            <a:off x="936625" y="1663793"/>
            <a:ext cx="6515100" cy="2828925"/>
          </a:xfrm>
        </p:spPr>
        <p:txBody>
          <a:bodyPr wrap="square" numCol="1" anchor="t" anchorCtr="0" compatLnSpc="1">
            <a:prstTxWarp prst="textNoShape">
              <a:avLst/>
            </a:prstTxWarp>
          </a:bodyPr>
          <a:lstStyle/>
          <a:p>
            <a:pPr marL="0" indent="0" eaLnBrk="1" hangingPunct="1">
              <a:spcBef>
                <a:spcPct val="0"/>
              </a:spcBef>
              <a:spcAft>
                <a:spcPct val="0"/>
              </a:spcAft>
              <a:buNone/>
              <a:defRPr/>
            </a:pPr>
            <a:r>
              <a:rPr lang="nl-NL" altLang="nl-NL" dirty="0">
                <a:latin typeface="Arial" panose="020B0604020202020204" pitchFamily="34" charset="0"/>
                <a:cs typeface="Arial" panose="020B0604020202020204" pitchFamily="34" charset="0"/>
              </a:rPr>
              <a:t>Kiezers in het buitenland:</a:t>
            </a:r>
          </a:p>
          <a:p>
            <a:pPr marL="179388" indent="-179388" eaLnBrk="1" hangingPunct="1">
              <a:spcBef>
                <a:spcPct val="0"/>
              </a:spcBef>
              <a:spcAft>
                <a:spcPct val="0"/>
              </a:spcAft>
              <a:buFontTx/>
              <a:buChar char="•"/>
              <a:defRPr/>
            </a:pPr>
            <a:r>
              <a:rPr lang="nl-NL" altLang="nl-NL" dirty="0">
                <a:latin typeface="Arial" panose="020B0604020202020204" pitchFamily="34" charset="0"/>
                <a:cs typeface="Arial" panose="020B0604020202020204" pitchFamily="34" charset="0"/>
              </a:rPr>
              <a:t>18 jaar of ouder, vanaf 17 jaar aanvraag doen</a:t>
            </a:r>
          </a:p>
          <a:p>
            <a:pPr marL="179388" indent="-179388" eaLnBrk="1" hangingPunct="1">
              <a:spcBef>
                <a:spcPct val="0"/>
              </a:spcBef>
              <a:spcAft>
                <a:spcPct val="0"/>
              </a:spcAft>
              <a:buFontTx/>
              <a:buChar char="•"/>
              <a:defRPr/>
            </a:pPr>
            <a:r>
              <a:rPr lang="nl-NL" altLang="nl-NL" dirty="0">
                <a:latin typeface="Arial" panose="020B0604020202020204" pitchFamily="34" charset="0"/>
                <a:cs typeface="Arial" panose="020B0604020202020204" pitchFamily="34" charset="0"/>
              </a:rPr>
              <a:t>Nederlandse nationaliteit </a:t>
            </a:r>
          </a:p>
          <a:p>
            <a:pPr marL="179388" indent="-179388" eaLnBrk="1" hangingPunct="1">
              <a:spcBef>
                <a:spcPct val="0"/>
              </a:spcBef>
              <a:spcAft>
                <a:spcPct val="0"/>
              </a:spcAft>
              <a:buFontTx/>
              <a:buChar char="•"/>
              <a:defRPr/>
            </a:pPr>
            <a:r>
              <a:rPr lang="nl-NL" altLang="nl-NL" dirty="0">
                <a:latin typeface="Arial" panose="020B0604020202020204" pitchFamily="34" charset="0"/>
                <a:cs typeface="Arial" panose="020B0604020202020204" pitchFamily="34" charset="0"/>
              </a:rPr>
              <a:t>Niet ingeschreven in Nederlandse gemeente </a:t>
            </a:r>
          </a:p>
          <a:p>
            <a:pPr marL="179388" indent="-179388" eaLnBrk="1" hangingPunct="1">
              <a:spcBef>
                <a:spcPct val="0"/>
              </a:spcBef>
              <a:spcAft>
                <a:spcPct val="0"/>
              </a:spcAft>
              <a:buFontTx/>
              <a:buChar char="•"/>
              <a:defRPr/>
            </a:pPr>
            <a:r>
              <a:rPr lang="nl-NL" altLang="nl-NL" dirty="0">
                <a:latin typeface="Arial" panose="020B0604020202020204" pitchFamily="34" charset="0"/>
                <a:cs typeface="Arial" panose="020B0604020202020204" pitchFamily="34" charset="0"/>
              </a:rPr>
              <a:t>Kiesrecht niet ontnomen</a:t>
            </a:r>
          </a:p>
          <a:p>
            <a:pPr marL="179388" indent="-179388" eaLnBrk="1" hangingPunct="1">
              <a:spcBef>
                <a:spcPct val="0"/>
              </a:spcBef>
              <a:spcAft>
                <a:spcPct val="0"/>
              </a:spcAft>
              <a:buFontTx/>
              <a:buChar char="•"/>
              <a:defRPr/>
            </a:pPr>
            <a:r>
              <a:rPr lang="nl-NL" altLang="nl-NL" dirty="0">
                <a:latin typeface="Arial" panose="020B0604020202020204" pitchFamily="34" charset="0"/>
                <a:cs typeface="Arial" panose="020B0604020202020204" pitchFamily="34" charset="0"/>
              </a:rPr>
              <a:t>Meer dan 93.000 geregistreerde kiezers</a:t>
            </a:r>
          </a:p>
          <a:p>
            <a:pPr marL="0" indent="0" eaLnBrk="1" hangingPunct="1">
              <a:spcBef>
                <a:spcPct val="0"/>
              </a:spcBef>
              <a:spcAft>
                <a:spcPct val="0"/>
              </a:spcAft>
              <a:buFont typeface="Arial"/>
              <a:buNone/>
              <a:defRPr/>
            </a:pPr>
            <a:endParaRPr lang="nl-NL" altLang="nl-NL" dirty="0">
              <a:latin typeface="Arial" panose="020B0604020202020204" pitchFamily="34" charset="0"/>
              <a:cs typeface="Arial" panose="020B0604020202020204" pitchFamily="34" charset="0"/>
            </a:endParaRPr>
          </a:p>
          <a:p>
            <a:pPr marL="0" indent="0" eaLnBrk="1" hangingPunct="1">
              <a:spcBef>
                <a:spcPct val="0"/>
              </a:spcBef>
              <a:spcAft>
                <a:spcPct val="0"/>
              </a:spcAft>
              <a:buFont typeface="Arial"/>
              <a:buNone/>
              <a:defRPr/>
            </a:pPr>
            <a:endParaRPr lang="nl-NL" altLang="nl-NL"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33048626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nummer 1">
            <a:extLst>
              <a:ext uri="{FF2B5EF4-FFF2-40B4-BE49-F238E27FC236}">
                <a16:creationId xmlns:a16="http://schemas.microsoft.com/office/drawing/2014/main" id="{926E2AE8-7E57-E38A-937A-FB1DB3004D5B}"/>
              </a:ext>
            </a:extLst>
          </p:cNvPr>
          <p:cNvSpPr>
            <a:spLocks noGrp="1"/>
          </p:cNvSpPr>
          <p:nvPr>
            <p:ph type="sldNum" sz="quarter" idx="4"/>
          </p:nvPr>
        </p:nvSpPr>
        <p:spPr/>
        <p:txBody>
          <a:bodyPr/>
          <a:lstStyle/>
          <a:p>
            <a:fld id="{FE63E531-1C3B-364E-9A80-B8838FF23FE5}" type="slidenum">
              <a:rPr lang="nl-NL" smtClean="0"/>
              <a:pPr/>
              <a:t>12</a:t>
            </a:fld>
            <a:endParaRPr lang="nl-NL"/>
          </a:p>
        </p:txBody>
      </p:sp>
      <p:sp>
        <p:nvSpPr>
          <p:cNvPr id="3" name="Titel 2">
            <a:extLst>
              <a:ext uri="{FF2B5EF4-FFF2-40B4-BE49-F238E27FC236}">
                <a16:creationId xmlns:a16="http://schemas.microsoft.com/office/drawing/2014/main" id="{49522CE3-6A7B-A9FD-F8B4-4D1D031BF016}"/>
              </a:ext>
            </a:extLst>
          </p:cNvPr>
          <p:cNvSpPr>
            <a:spLocks noGrp="1"/>
          </p:cNvSpPr>
          <p:nvPr>
            <p:ph type="title"/>
          </p:nvPr>
        </p:nvSpPr>
        <p:spPr/>
        <p:txBody>
          <a:bodyPr/>
          <a:lstStyle/>
          <a:p>
            <a:r>
              <a:rPr lang="nl-NL" dirty="0"/>
              <a:t>Belangrijke data</a:t>
            </a:r>
          </a:p>
        </p:txBody>
      </p:sp>
      <p:sp>
        <p:nvSpPr>
          <p:cNvPr id="4" name="Tijdelijke aanduiding voor tekst 3">
            <a:extLst>
              <a:ext uri="{FF2B5EF4-FFF2-40B4-BE49-F238E27FC236}">
                <a16:creationId xmlns:a16="http://schemas.microsoft.com/office/drawing/2014/main" id="{D4B483B3-42D8-5F91-9374-DF7F947A6852}"/>
              </a:ext>
            </a:extLst>
          </p:cNvPr>
          <p:cNvSpPr>
            <a:spLocks noGrp="1"/>
          </p:cNvSpPr>
          <p:nvPr>
            <p:ph type="body" sz="quarter" idx="13"/>
          </p:nvPr>
        </p:nvSpPr>
        <p:spPr>
          <a:xfrm>
            <a:off x="661336" y="1352080"/>
            <a:ext cx="8133040" cy="3313288"/>
          </a:xfrm>
        </p:spPr>
        <p:txBody>
          <a:bodyPr/>
          <a:lstStyle/>
          <a:p>
            <a:r>
              <a:rPr lang="nl-NL" dirty="0"/>
              <a:t>Oktober/november: informeren kiezers</a:t>
            </a:r>
          </a:p>
          <a:p>
            <a:r>
              <a:rPr lang="nl-NL" dirty="0"/>
              <a:t>21 december: eerste briefstembewijzen op de post</a:t>
            </a:r>
          </a:p>
          <a:p>
            <a:r>
              <a:rPr lang="nl-NL" dirty="0"/>
              <a:t>11 februari: deadline voor wijzigingen van adres en e-mail</a:t>
            </a:r>
          </a:p>
          <a:p>
            <a:r>
              <a:rPr lang="nl-NL" dirty="0"/>
              <a:t>Registreer </a:t>
            </a:r>
            <a:r>
              <a:rPr lang="nl-NL" dirty="0">
                <a:solidFill>
                  <a:srgbClr val="FF0000"/>
                </a:solidFill>
              </a:rPr>
              <a:t>vóór 1 februari 2023</a:t>
            </a:r>
          </a:p>
          <a:p>
            <a:r>
              <a:rPr lang="nl-NL" dirty="0"/>
              <a:t>Uiterlijk 20 februari: stembiljet per e-mail</a:t>
            </a:r>
          </a:p>
          <a:p>
            <a:r>
              <a:rPr lang="nl-NL" dirty="0"/>
              <a:t>3 maart: deadline aanvraag vervangend briefstembewijs</a:t>
            </a:r>
          </a:p>
          <a:p>
            <a:r>
              <a:rPr lang="nl-NL" dirty="0"/>
              <a:t>10 maart: briefstem moet bij ambassade/consulaat zijn</a:t>
            </a:r>
          </a:p>
          <a:p>
            <a:r>
              <a:rPr lang="nl-NL" dirty="0"/>
              <a:t>15 maart 15.00 uur: zelf per post verstuurde briefstem moet in Den Haag zijn</a:t>
            </a:r>
          </a:p>
          <a:p>
            <a:pPr marL="0" indent="0">
              <a:buNone/>
            </a:pPr>
            <a:endParaRPr lang="nl-NL" dirty="0"/>
          </a:p>
        </p:txBody>
      </p:sp>
      <p:pic>
        <p:nvPicPr>
          <p:cNvPr id="8" name="Afbeelding 7">
            <a:extLst>
              <a:ext uri="{FF2B5EF4-FFF2-40B4-BE49-F238E27FC236}">
                <a16:creationId xmlns:a16="http://schemas.microsoft.com/office/drawing/2014/main" id="{340386E5-D180-95B7-3F29-7231B634AA07}"/>
              </a:ext>
            </a:extLst>
          </p:cNvPr>
          <p:cNvPicPr>
            <a:picLocks noChangeAspect="1"/>
          </p:cNvPicPr>
          <p:nvPr/>
        </p:nvPicPr>
        <p:blipFill>
          <a:blip r:embed="rId2"/>
          <a:stretch>
            <a:fillRect/>
          </a:stretch>
        </p:blipFill>
        <p:spPr>
          <a:xfrm>
            <a:off x="6245885" y="217742"/>
            <a:ext cx="2689645" cy="1917035"/>
          </a:xfrm>
          <a:prstGeom prst="rect">
            <a:avLst/>
          </a:prstGeom>
        </p:spPr>
      </p:pic>
    </p:spTree>
    <p:extLst>
      <p:ext uri="{BB962C8B-B14F-4D97-AF65-F5344CB8AC3E}">
        <p14:creationId xmlns:p14="http://schemas.microsoft.com/office/powerpoint/2010/main" val="10706649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5" name="Tijdelijke aanduiding voor dianummer 3">
            <a:extLst>
              <a:ext uri="{FF2B5EF4-FFF2-40B4-BE49-F238E27FC236}">
                <a16:creationId xmlns:a16="http://schemas.microsoft.com/office/drawing/2014/main" id="{EEAC64F8-C0B0-4F7C-8C93-4F7F6471E2CC}"/>
              </a:ext>
            </a:extLst>
          </p:cNvPr>
          <p:cNvSpPr>
            <a:spLocks noGrp="1"/>
          </p:cNvSpPr>
          <p:nvPr>
            <p:ph type="sldNum" sz="quarter" idx="17"/>
          </p:nvPr>
        </p:nvSpPr>
        <p:spPr bwMode="auto">
          <a:xfrm>
            <a:off x="0" y="4802188"/>
            <a:ext cx="763588" cy="341312"/>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288000" tIns="0" rIns="0" bIns="0" numCol="1" anchor="t" anchorCtr="0" compatLnSpc="1">
            <a:prstTxWarp prst="textNoShape">
              <a:avLst/>
            </a:prstTxWarp>
          </a:bodyPr>
          <a:lstStyle>
            <a:defPPr>
              <a:defRPr lang="en-US"/>
            </a:defPPr>
            <a:lvl1pPr algn="l" defTabSz="457200" rtl="0" eaLnBrk="1" fontAlgn="base" hangingPunct="1">
              <a:spcBef>
                <a:spcPct val="0"/>
              </a:spcBef>
              <a:spcAft>
                <a:spcPct val="0"/>
              </a:spcAft>
              <a:defRPr sz="1100" kern="1200">
                <a:solidFill>
                  <a:schemeClr val="tx1"/>
                </a:solidFill>
                <a:latin typeface="Arial" panose="020B0604020202020204" pitchFamily="34" charset="0"/>
                <a:ea typeface="+mn-ea"/>
                <a:cs typeface="Arial" panose="020B0604020202020204" pitchFamily="34" charset="0"/>
              </a:defRPr>
            </a:lvl1pPr>
            <a:lvl2pPr marL="457200" algn="l" defTabSz="457200"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2pPr>
            <a:lvl3pPr marL="914400" algn="l" defTabSz="457200"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3pPr>
            <a:lvl4pPr marL="1371600" algn="l" defTabSz="457200"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4pPr>
            <a:lvl5pPr marL="1828800" algn="l" defTabSz="457200"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9pPr>
          </a:lstStyle>
          <a:p>
            <a:pPr>
              <a:defRPr/>
            </a:pPr>
            <a:fld id="{81C93E0C-8F25-4D4B-ACF8-EA2E3AD6DF3A}" type="slidenum">
              <a:rPr lang="nl-NL" altLang="nl-NL" smtClean="0"/>
              <a:pPr>
                <a:defRPr/>
              </a:pPr>
              <a:t>13</a:t>
            </a:fld>
            <a:endParaRPr lang="nl-NL" altLang="nl-NL"/>
          </a:p>
        </p:txBody>
      </p:sp>
      <p:sp>
        <p:nvSpPr>
          <p:cNvPr id="23556" name="Titel 4">
            <a:extLst>
              <a:ext uri="{FF2B5EF4-FFF2-40B4-BE49-F238E27FC236}">
                <a16:creationId xmlns:a16="http://schemas.microsoft.com/office/drawing/2014/main" id="{29BC51F9-D7A0-4C6C-A2BB-05F738701A60}"/>
              </a:ext>
            </a:extLst>
          </p:cNvPr>
          <p:cNvSpPr>
            <a:spLocks noGrp="1"/>
          </p:cNvSpPr>
          <p:nvPr>
            <p:ph type="title"/>
          </p:nvPr>
        </p:nvSpPr>
        <p:spPr bwMode="auto">
          <a:xfrm>
            <a:off x="936625" y="360363"/>
            <a:ext cx="7704138" cy="81597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r>
              <a:rPr lang="nl-NL" altLang="nl-NL" dirty="0">
                <a:latin typeface="Arial" panose="020B0604020202020204" pitchFamily="34" charset="0"/>
                <a:cs typeface="Arial" panose="020B0604020202020204" pitchFamily="34" charset="0"/>
              </a:rPr>
              <a:t>Briefstembewijs</a:t>
            </a:r>
          </a:p>
        </p:txBody>
      </p:sp>
      <p:pic>
        <p:nvPicPr>
          <p:cNvPr id="23557" name="Afbeelding 3">
            <a:extLst>
              <a:ext uri="{FF2B5EF4-FFF2-40B4-BE49-F238E27FC236}">
                <a16:creationId xmlns:a16="http://schemas.microsoft.com/office/drawing/2014/main" id="{825B1AA5-3A5A-4F66-8E11-078A551C97C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l="58681" t="16666" r="9721" b="7777"/>
          <a:stretch>
            <a:fillRect/>
          </a:stretch>
        </p:blipFill>
        <p:spPr bwMode="auto">
          <a:xfrm>
            <a:off x="1973263" y="1312863"/>
            <a:ext cx="5441950" cy="3660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3" name="Tijdelijke aanduiding voor dianummer 3">
            <a:extLst>
              <a:ext uri="{FF2B5EF4-FFF2-40B4-BE49-F238E27FC236}">
                <a16:creationId xmlns:a16="http://schemas.microsoft.com/office/drawing/2014/main" id="{41C060DA-7AEA-4679-8960-128CD8EE318C}"/>
              </a:ext>
            </a:extLst>
          </p:cNvPr>
          <p:cNvSpPr>
            <a:spLocks noGrp="1"/>
          </p:cNvSpPr>
          <p:nvPr>
            <p:ph type="sldNum" sz="quarter" idx="17"/>
          </p:nvPr>
        </p:nvSpPr>
        <p:spPr bwMode="auto">
          <a:xfrm>
            <a:off x="0" y="4802188"/>
            <a:ext cx="763588" cy="341312"/>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288000" tIns="0" rIns="0" bIns="0" numCol="1" anchor="t" anchorCtr="0" compatLnSpc="1">
            <a:prstTxWarp prst="textNoShape">
              <a:avLst/>
            </a:prstTxWarp>
          </a:bodyPr>
          <a:lstStyle>
            <a:defPPr>
              <a:defRPr lang="en-US"/>
            </a:defPPr>
            <a:lvl1pPr algn="l" defTabSz="457200" rtl="0" eaLnBrk="1" fontAlgn="base" hangingPunct="1">
              <a:spcBef>
                <a:spcPct val="0"/>
              </a:spcBef>
              <a:spcAft>
                <a:spcPct val="0"/>
              </a:spcAft>
              <a:defRPr sz="1100" kern="1200">
                <a:solidFill>
                  <a:schemeClr val="tx1"/>
                </a:solidFill>
                <a:latin typeface="Arial" panose="020B0604020202020204" pitchFamily="34" charset="0"/>
                <a:ea typeface="+mn-ea"/>
                <a:cs typeface="Arial" panose="020B0604020202020204" pitchFamily="34" charset="0"/>
              </a:defRPr>
            </a:lvl1pPr>
            <a:lvl2pPr marL="457200" algn="l" defTabSz="457200"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2pPr>
            <a:lvl3pPr marL="914400" algn="l" defTabSz="457200"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3pPr>
            <a:lvl4pPr marL="1371600" algn="l" defTabSz="457200"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4pPr>
            <a:lvl5pPr marL="1828800" algn="l" defTabSz="457200"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9pPr>
          </a:lstStyle>
          <a:p>
            <a:pPr>
              <a:defRPr/>
            </a:pPr>
            <a:fld id="{81C93E0C-8F25-4D4B-ACF8-EA2E3AD6DF3A}" type="slidenum">
              <a:rPr lang="nl-NL" altLang="nl-NL" smtClean="0"/>
              <a:pPr>
                <a:defRPr/>
              </a:pPr>
              <a:t>14</a:t>
            </a:fld>
            <a:endParaRPr lang="nl-NL" altLang="nl-NL"/>
          </a:p>
        </p:txBody>
      </p:sp>
      <p:sp>
        <p:nvSpPr>
          <p:cNvPr id="25604" name="Titel 4">
            <a:extLst>
              <a:ext uri="{FF2B5EF4-FFF2-40B4-BE49-F238E27FC236}">
                <a16:creationId xmlns:a16="http://schemas.microsoft.com/office/drawing/2014/main" id="{9F1E4F5C-FB89-4979-9052-EB524139555D}"/>
              </a:ext>
            </a:extLst>
          </p:cNvPr>
          <p:cNvSpPr>
            <a:spLocks noGrp="1"/>
          </p:cNvSpPr>
          <p:nvPr>
            <p:ph type="title"/>
          </p:nvPr>
        </p:nvSpPr>
        <p:spPr bwMode="auto">
          <a:xfrm>
            <a:off x="936625" y="360363"/>
            <a:ext cx="7704138" cy="81597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r>
              <a:rPr lang="nl-NL" altLang="nl-NL">
                <a:latin typeface="Arial" panose="020B0604020202020204" pitchFamily="34" charset="0"/>
                <a:cs typeface="Arial" panose="020B0604020202020204" pitchFamily="34" charset="0"/>
              </a:rPr>
              <a:t>Stembiljet</a:t>
            </a:r>
          </a:p>
        </p:txBody>
      </p:sp>
      <p:pic>
        <p:nvPicPr>
          <p:cNvPr id="25605" name="Afbeelding 1">
            <a:extLst>
              <a:ext uri="{FF2B5EF4-FFF2-40B4-BE49-F238E27FC236}">
                <a16:creationId xmlns:a16="http://schemas.microsoft.com/office/drawing/2014/main" id="{4480272E-D5BE-4C22-BA75-CC4CDD8E88D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l="62846" t="16420" r="20068" b="9753"/>
          <a:stretch>
            <a:fillRect/>
          </a:stretch>
        </p:blipFill>
        <p:spPr bwMode="auto">
          <a:xfrm>
            <a:off x="4279900" y="142875"/>
            <a:ext cx="4114800" cy="5000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jdelijke aanduiding voor dianummer 2">
            <a:extLst>
              <a:ext uri="{FF2B5EF4-FFF2-40B4-BE49-F238E27FC236}">
                <a16:creationId xmlns:a16="http://schemas.microsoft.com/office/drawing/2014/main" id="{9DC7627A-D44F-45CD-85B0-53D5DEA7A3CA}"/>
              </a:ext>
            </a:extLst>
          </p:cNvPr>
          <p:cNvSpPr>
            <a:spLocks noGrp="1"/>
          </p:cNvSpPr>
          <p:nvPr>
            <p:ph type="sldNum" sz="quarter" idx="4"/>
          </p:nvPr>
        </p:nvSpPr>
        <p:spPr/>
        <p:txBody>
          <a:bodyPr/>
          <a:lstStyle/>
          <a:p>
            <a:fld id="{FE63E531-1C3B-364E-9A80-B8838FF23FE5}" type="slidenum">
              <a:rPr lang="nl-NL" smtClean="0"/>
              <a:pPr/>
              <a:t>15</a:t>
            </a:fld>
            <a:endParaRPr lang="nl-NL"/>
          </a:p>
        </p:txBody>
      </p:sp>
      <p:sp>
        <p:nvSpPr>
          <p:cNvPr id="4" name="Titel 3">
            <a:extLst>
              <a:ext uri="{FF2B5EF4-FFF2-40B4-BE49-F238E27FC236}">
                <a16:creationId xmlns:a16="http://schemas.microsoft.com/office/drawing/2014/main" id="{D5E28875-8276-4E7B-A8C4-7D1AD641F98F}"/>
              </a:ext>
            </a:extLst>
          </p:cNvPr>
          <p:cNvSpPr>
            <a:spLocks noGrp="1"/>
          </p:cNvSpPr>
          <p:nvPr>
            <p:ph type="title"/>
          </p:nvPr>
        </p:nvSpPr>
        <p:spPr>
          <a:xfrm>
            <a:off x="935999" y="360000"/>
            <a:ext cx="7459856" cy="816260"/>
          </a:xfrm>
        </p:spPr>
        <p:txBody>
          <a:bodyPr/>
          <a:lstStyle/>
          <a:p>
            <a:r>
              <a:rPr lang="nl-NL" altLang="nl-NL" dirty="0"/>
              <a:t>Meedoen als kandidaat</a:t>
            </a:r>
            <a:endParaRPr lang="nl-NL" dirty="0"/>
          </a:p>
        </p:txBody>
      </p:sp>
      <p:sp>
        <p:nvSpPr>
          <p:cNvPr id="5" name="Tijdelijke aanduiding voor tekst 4">
            <a:extLst>
              <a:ext uri="{FF2B5EF4-FFF2-40B4-BE49-F238E27FC236}">
                <a16:creationId xmlns:a16="http://schemas.microsoft.com/office/drawing/2014/main" id="{6131DCC5-54FF-4F89-880A-D98238CDC329}"/>
              </a:ext>
            </a:extLst>
          </p:cNvPr>
          <p:cNvSpPr>
            <a:spLocks noGrp="1"/>
          </p:cNvSpPr>
          <p:nvPr>
            <p:ph type="body" sz="quarter" idx="13"/>
          </p:nvPr>
        </p:nvSpPr>
        <p:spPr>
          <a:xfrm>
            <a:off x="763412" y="1449916"/>
            <a:ext cx="7704138" cy="3060000"/>
          </a:xfrm>
        </p:spPr>
        <p:txBody>
          <a:bodyPr/>
          <a:lstStyle/>
          <a:p>
            <a:pPr marL="179070" indent="-179070">
              <a:lnSpc>
                <a:spcPct val="100000"/>
              </a:lnSpc>
              <a:spcBef>
                <a:spcPct val="0"/>
              </a:spcBef>
              <a:spcAft>
                <a:spcPct val="0"/>
              </a:spcAft>
              <a:buFont typeface="Arial,Sans-Serif"/>
              <a:buChar char="•"/>
            </a:pPr>
            <a:r>
              <a:rPr lang="nl-NL" dirty="0">
                <a:solidFill>
                  <a:schemeClr val="tx1"/>
                </a:solidFill>
              </a:rPr>
              <a:t>Start met registratie lijstnaam en logo (aanduiding) als de politieke partij nog niet geregistreerd staat voor Tweede Kamer </a:t>
            </a:r>
            <a:br>
              <a:rPr lang="nl-NL" dirty="0">
                <a:solidFill>
                  <a:schemeClr val="tx1"/>
                </a:solidFill>
              </a:rPr>
            </a:br>
            <a:r>
              <a:rPr lang="nl-NL" dirty="0">
                <a:solidFill>
                  <a:schemeClr val="tx1"/>
                </a:solidFill>
              </a:rPr>
              <a:t>Uiterlijk 19 december 2022. Kosten 225 euro</a:t>
            </a:r>
            <a:br>
              <a:rPr lang="nl-NL" dirty="0">
                <a:solidFill>
                  <a:schemeClr val="tx1"/>
                </a:solidFill>
              </a:rPr>
            </a:br>
            <a:r>
              <a:rPr lang="nl-NL" dirty="0">
                <a:solidFill>
                  <a:schemeClr val="tx1"/>
                </a:solidFill>
              </a:rPr>
              <a:t>Geen voorwaarde voor deelname! In dat geval lijstnummer blanco-lijst</a:t>
            </a:r>
          </a:p>
          <a:p>
            <a:pPr marL="0" indent="0">
              <a:lnSpc>
                <a:spcPct val="100000"/>
              </a:lnSpc>
              <a:spcBef>
                <a:spcPct val="0"/>
              </a:spcBef>
              <a:spcAft>
                <a:spcPct val="0"/>
              </a:spcAft>
              <a:buNone/>
            </a:pPr>
            <a:endParaRPr lang="nl-NL" dirty="0">
              <a:solidFill>
                <a:schemeClr val="tx1"/>
              </a:solidFill>
            </a:endParaRPr>
          </a:p>
          <a:p>
            <a:pPr marL="179070" indent="-179070">
              <a:lnSpc>
                <a:spcPct val="100000"/>
              </a:lnSpc>
              <a:spcBef>
                <a:spcPct val="0"/>
              </a:spcBef>
              <a:spcAft>
                <a:spcPct val="0"/>
              </a:spcAft>
              <a:buFont typeface="Arial,Sans-Serif"/>
              <a:buChar char="•"/>
            </a:pPr>
            <a:r>
              <a:rPr lang="nl-NL" dirty="0">
                <a:solidFill>
                  <a:schemeClr val="tx1"/>
                </a:solidFill>
              </a:rPr>
              <a:t>Dag van de kandidaatstelling: 30 januari</a:t>
            </a:r>
            <a:br>
              <a:rPr lang="nl-NL" dirty="0">
                <a:solidFill>
                  <a:schemeClr val="tx1"/>
                </a:solidFill>
              </a:rPr>
            </a:br>
            <a:r>
              <a:rPr lang="nl-NL" dirty="0">
                <a:solidFill>
                  <a:schemeClr val="tx1"/>
                </a:solidFill>
              </a:rPr>
              <a:t>Op die dag alle benodigdheden inleveren bij de gemeente Den Haag</a:t>
            </a:r>
            <a:br>
              <a:rPr lang="nl-NL" dirty="0">
                <a:solidFill>
                  <a:schemeClr val="tx1"/>
                </a:solidFill>
              </a:rPr>
            </a:br>
            <a:r>
              <a:rPr lang="nl-NL" dirty="0" err="1">
                <a:solidFill>
                  <a:schemeClr val="tx1"/>
                </a:solidFill>
              </a:rPr>
              <a:t>Voorinleveren</a:t>
            </a:r>
            <a:r>
              <a:rPr lang="nl-NL" dirty="0">
                <a:solidFill>
                  <a:schemeClr val="tx1"/>
                </a:solidFill>
              </a:rPr>
              <a:t> voor controle: 23 – 27 januari 2023</a:t>
            </a:r>
          </a:p>
          <a:p>
            <a:pPr marL="0" indent="0">
              <a:lnSpc>
                <a:spcPct val="100000"/>
              </a:lnSpc>
              <a:spcBef>
                <a:spcPct val="0"/>
              </a:spcBef>
              <a:spcAft>
                <a:spcPct val="0"/>
              </a:spcAft>
              <a:buNone/>
            </a:pPr>
            <a:endParaRPr lang="nl-NL" dirty="0">
              <a:solidFill>
                <a:schemeClr val="tx1"/>
              </a:solidFill>
            </a:endParaRPr>
          </a:p>
          <a:p>
            <a:pPr marL="179070" indent="-179070">
              <a:lnSpc>
                <a:spcPct val="100000"/>
              </a:lnSpc>
              <a:spcBef>
                <a:spcPct val="0"/>
              </a:spcBef>
              <a:spcAft>
                <a:spcPct val="0"/>
              </a:spcAft>
              <a:buFont typeface="Arial,Sans-Serif"/>
              <a:buChar char="•"/>
            </a:pPr>
            <a:r>
              <a:rPr lang="nl-NL" altLang="nl-NL" sz="1800" dirty="0"/>
              <a:t>Alle partijen moeten ten </a:t>
            </a:r>
            <a:r>
              <a:rPr lang="nl-NL" altLang="nl-NL" dirty="0">
                <a:solidFill>
                  <a:schemeClr val="tx1"/>
                </a:solidFill>
              </a:rPr>
              <a:t>minste 10 ondersteuningsverklaringen inleveren </a:t>
            </a:r>
            <a:r>
              <a:rPr lang="nl-NL" altLang="nl-NL" sz="1800" dirty="0"/>
              <a:t>van geregistreerde kiezers in het buitenland</a:t>
            </a:r>
            <a:endParaRPr lang="nl-NL" dirty="0"/>
          </a:p>
          <a:p>
            <a:pPr marL="179070" indent="-179070">
              <a:lnSpc>
                <a:spcPct val="100000"/>
              </a:lnSpc>
              <a:spcBef>
                <a:spcPct val="0"/>
              </a:spcBef>
              <a:spcAft>
                <a:spcPct val="0"/>
              </a:spcAft>
              <a:buFont typeface="Arial,Sans-Serif"/>
              <a:buChar char="•"/>
            </a:pPr>
            <a:endParaRPr lang="nl-NL" dirty="0">
              <a:solidFill>
                <a:schemeClr val="tx1"/>
              </a:solidFill>
            </a:endParaRPr>
          </a:p>
          <a:p>
            <a:pPr marL="179070" indent="-179070">
              <a:lnSpc>
                <a:spcPct val="100000"/>
              </a:lnSpc>
              <a:spcBef>
                <a:spcPct val="0"/>
              </a:spcBef>
              <a:spcAft>
                <a:spcPct val="0"/>
              </a:spcAft>
              <a:buFont typeface="Arial,Sans-Serif"/>
              <a:buChar char="•"/>
            </a:pPr>
            <a:endParaRPr lang="nl-NL" dirty="0">
              <a:solidFill>
                <a:schemeClr val="tx1"/>
              </a:solidFill>
            </a:endParaRPr>
          </a:p>
          <a:p>
            <a:pPr marL="0" indent="0">
              <a:lnSpc>
                <a:spcPct val="100000"/>
              </a:lnSpc>
              <a:spcBef>
                <a:spcPct val="0"/>
              </a:spcBef>
              <a:spcAft>
                <a:spcPct val="0"/>
              </a:spcAft>
              <a:buNone/>
            </a:pPr>
            <a:endParaRPr lang="nl-NL" dirty="0">
              <a:solidFill>
                <a:schemeClr val="tx1"/>
              </a:solidFill>
            </a:endParaRPr>
          </a:p>
          <a:p>
            <a:endParaRPr lang="nl-NL" dirty="0"/>
          </a:p>
        </p:txBody>
      </p:sp>
    </p:spTree>
    <p:extLst>
      <p:ext uri="{BB962C8B-B14F-4D97-AF65-F5344CB8AC3E}">
        <p14:creationId xmlns:p14="http://schemas.microsoft.com/office/powerpoint/2010/main" val="13034596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nummer 1">
            <a:extLst>
              <a:ext uri="{FF2B5EF4-FFF2-40B4-BE49-F238E27FC236}">
                <a16:creationId xmlns:a16="http://schemas.microsoft.com/office/drawing/2014/main" id="{447415DF-9EB0-4CCE-B632-302FAC1BF4C3}"/>
              </a:ext>
            </a:extLst>
          </p:cNvPr>
          <p:cNvSpPr>
            <a:spLocks noGrp="1"/>
          </p:cNvSpPr>
          <p:nvPr>
            <p:ph type="sldNum" sz="quarter" idx="4"/>
          </p:nvPr>
        </p:nvSpPr>
        <p:spPr/>
        <p:txBody>
          <a:bodyPr/>
          <a:lstStyle/>
          <a:p>
            <a:pPr marL="0" marR="0" lvl="0" indent="0" algn="l" defTabSz="457200" rtl="0" eaLnBrk="1" fontAlgn="base" latinLnBrk="0" hangingPunct="1">
              <a:lnSpc>
                <a:spcPct val="100000"/>
              </a:lnSpc>
              <a:spcBef>
                <a:spcPct val="0"/>
              </a:spcBef>
              <a:spcAft>
                <a:spcPct val="0"/>
              </a:spcAft>
              <a:buClrTx/>
              <a:buSzTx/>
              <a:buFontTx/>
              <a:buNone/>
              <a:tabLst/>
              <a:defRPr/>
            </a:pPr>
            <a:fld id="{FE63E531-1C3B-364E-9A80-B8838FF23FE5}" type="slidenum">
              <a:rPr kumimoji="0" lang="nl-NL" sz="1100" b="0" i="0" u="none" strike="noStrike" kern="1200" cap="none" spc="0" normalizeH="0" baseline="0" noProof="0" smtClean="0">
                <a:ln>
                  <a:noFill/>
                </a:ln>
                <a:solidFill>
                  <a:srgbClr val="000000"/>
                </a:solidFill>
                <a:effectLst/>
                <a:uLnTx/>
                <a:uFillTx/>
                <a:latin typeface="Arial" charset="0"/>
                <a:ea typeface="+mn-ea"/>
                <a:cs typeface="Arial" charset="0"/>
              </a:rPr>
              <a:pPr marL="0" marR="0" lvl="0" indent="0" algn="l" defTabSz="457200" rtl="0" eaLnBrk="1" fontAlgn="base" latinLnBrk="0" hangingPunct="1">
                <a:lnSpc>
                  <a:spcPct val="100000"/>
                </a:lnSpc>
                <a:spcBef>
                  <a:spcPct val="0"/>
                </a:spcBef>
                <a:spcAft>
                  <a:spcPct val="0"/>
                </a:spcAft>
                <a:buClrTx/>
                <a:buSzTx/>
                <a:buFontTx/>
                <a:buNone/>
                <a:tabLst/>
                <a:defRPr/>
              </a:pPr>
              <a:t>16</a:t>
            </a:fld>
            <a:endParaRPr kumimoji="0" lang="nl-NL" sz="1100" b="0" i="0" u="none" strike="noStrike" kern="1200" cap="none" spc="0" normalizeH="0" baseline="0" noProof="0">
              <a:ln>
                <a:noFill/>
              </a:ln>
              <a:solidFill>
                <a:srgbClr val="000000"/>
              </a:solidFill>
              <a:effectLst/>
              <a:uLnTx/>
              <a:uFillTx/>
              <a:latin typeface="Arial" charset="0"/>
              <a:ea typeface="+mn-ea"/>
              <a:cs typeface="Arial" charset="0"/>
            </a:endParaRPr>
          </a:p>
        </p:txBody>
      </p:sp>
      <p:sp>
        <p:nvSpPr>
          <p:cNvPr id="3" name="Titel 2">
            <a:extLst>
              <a:ext uri="{FF2B5EF4-FFF2-40B4-BE49-F238E27FC236}">
                <a16:creationId xmlns:a16="http://schemas.microsoft.com/office/drawing/2014/main" id="{8AF0CD61-1173-47BF-AC72-39D891F4E2C0}"/>
              </a:ext>
            </a:extLst>
          </p:cNvPr>
          <p:cNvSpPr>
            <a:spLocks noGrp="1"/>
          </p:cNvSpPr>
          <p:nvPr>
            <p:ph type="title"/>
          </p:nvPr>
        </p:nvSpPr>
        <p:spPr/>
        <p:txBody>
          <a:bodyPr/>
          <a:lstStyle/>
          <a:p>
            <a:r>
              <a:rPr lang="nl-NL" dirty="0"/>
              <a:t>Meest gestelde vraag</a:t>
            </a:r>
          </a:p>
        </p:txBody>
      </p:sp>
      <p:pic>
        <p:nvPicPr>
          <p:cNvPr id="5" name="Afbeelding 4">
            <a:extLst>
              <a:ext uri="{FF2B5EF4-FFF2-40B4-BE49-F238E27FC236}">
                <a16:creationId xmlns:a16="http://schemas.microsoft.com/office/drawing/2014/main" id="{8C50EC0A-DD9E-4758-85FA-37AB5AE93324}"/>
              </a:ext>
            </a:extLst>
          </p:cNvPr>
          <p:cNvPicPr>
            <a:picLocks noChangeAspect="1"/>
          </p:cNvPicPr>
          <p:nvPr/>
        </p:nvPicPr>
        <p:blipFill>
          <a:blip r:embed="rId3"/>
          <a:stretch>
            <a:fillRect/>
          </a:stretch>
        </p:blipFill>
        <p:spPr>
          <a:xfrm>
            <a:off x="-59805" y="2372334"/>
            <a:ext cx="9263610" cy="2771166"/>
          </a:xfrm>
          <a:prstGeom prst="rect">
            <a:avLst/>
          </a:prstGeom>
        </p:spPr>
      </p:pic>
      <p:sp>
        <p:nvSpPr>
          <p:cNvPr id="4" name="Tekstvak 3">
            <a:extLst>
              <a:ext uri="{FF2B5EF4-FFF2-40B4-BE49-F238E27FC236}">
                <a16:creationId xmlns:a16="http://schemas.microsoft.com/office/drawing/2014/main" id="{C7E5AEDF-2AF7-5004-2AA1-17725D86E59D}"/>
              </a:ext>
            </a:extLst>
          </p:cNvPr>
          <p:cNvSpPr txBox="1"/>
          <p:nvPr/>
        </p:nvSpPr>
        <p:spPr>
          <a:xfrm>
            <a:off x="763412" y="1451131"/>
            <a:ext cx="7611037" cy="646331"/>
          </a:xfrm>
          <a:prstGeom prst="rect">
            <a:avLst/>
          </a:prstGeom>
          <a:noFill/>
        </p:spPr>
        <p:txBody>
          <a:bodyPr wrap="square" rtlCol="0">
            <a:spAutoFit/>
          </a:bodyPr>
          <a:lstStyle/>
          <a:p>
            <a:r>
              <a:rPr lang="nl-NL" b="1" dirty="0"/>
              <a:t>Vraag</a:t>
            </a:r>
            <a:r>
              <a:rPr lang="nl-NL" dirty="0"/>
              <a:t>: Wie kunnen mee doen als kandidaat aan de verkiezing kiescollege niet-ingezetenen voor de Eerste Kamer?</a:t>
            </a:r>
          </a:p>
        </p:txBody>
      </p:sp>
    </p:spTree>
    <p:extLst>
      <p:ext uri="{BB962C8B-B14F-4D97-AF65-F5344CB8AC3E}">
        <p14:creationId xmlns:p14="http://schemas.microsoft.com/office/powerpoint/2010/main" val="405527334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nummer 1">
            <a:extLst>
              <a:ext uri="{FF2B5EF4-FFF2-40B4-BE49-F238E27FC236}">
                <a16:creationId xmlns:a16="http://schemas.microsoft.com/office/drawing/2014/main" id="{519F2565-92BA-47FE-9F0F-29C7171B72A4}"/>
              </a:ext>
            </a:extLst>
          </p:cNvPr>
          <p:cNvSpPr>
            <a:spLocks noGrp="1"/>
          </p:cNvSpPr>
          <p:nvPr>
            <p:ph type="sldNum" sz="quarter" idx="4"/>
          </p:nvPr>
        </p:nvSpPr>
        <p:spPr/>
        <p:txBody>
          <a:bodyPr/>
          <a:lstStyle/>
          <a:p>
            <a:fld id="{FE63E531-1C3B-364E-9A80-B8838FF23FE5}" type="slidenum">
              <a:rPr lang="nl-NL" smtClean="0"/>
              <a:pPr/>
              <a:t>17</a:t>
            </a:fld>
            <a:endParaRPr lang="nl-NL"/>
          </a:p>
        </p:txBody>
      </p:sp>
      <p:sp>
        <p:nvSpPr>
          <p:cNvPr id="3" name="Titel 2">
            <a:extLst>
              <a:ext uri="{FF2B5EF4-FFF2-40B4-BE49-F238E27FC236}">
                <a16:creationId xmlns:a16="http://schemas.microsoft.com/office/drawing/2014/main" id="{FFA5616F-729C-43ED-9BBD-FC7FC0C14592}"/>
              </a:ext>
            </a:extLst>
          </p:cNvPr>
          <p:cNvSpPr>
            <a:spLocks noGrp="1"/>
          </p:cNvSpPr>
          <p:nvPr>
            <p:ph type="title"/>
          </p:nvPr>
        </p:nvSpPr>
        <p:spPr/>
        <p:txBody>
          <a:bodyPr/>
          <a:lstStyle/>
          <a:p>
            <a:r>
              <a:rPr lang="nl-NL" dirty="0"/>
              <a:t>Kandidaat kiescollege</a:t>
            </a:r>
          </a:p>
        </p:txBody>
      </p:sp>
      <p:sp>
        <p:nvSpPr>
          <p:cNvPr id="4" name="Tijdelijke aanduiding voor tekst 3">
            <a:extLst>
              <a:ext uri="{FF2B5EF4-FFF2-40B4-BE49-F238E27FC236}">
                <a16:creationId xmlns:a16="http://schemas.microsoft.com/office/drawing/2014/main" id="{6C232AA4-44F5-4157-85DF-5308B469B39E}"/>
              </a:ext>
            </a:extLst>
          </p:cNvPr>
          <p:cNvSpPr>
            <a:spLocks noGrp="1"/>
          </p:cNvSpPr>
          <p:nvPr>
            <p:ph type="body" sz="quarter" idx="13"/>
          </p:nvPr>
        </p:nvSpPr>
        <p:spPr/>
        <p:txBody>
          <a:bodyPr/>
          <a:lstStyle/>
          <a:p>
            <a:r>
              <a:rPr lang="nl-NL" dirty="0"/>
              <a:t>Nederlander die in het buitenland woont</a:t>
            </a:r>
          </a:p>
          <a:p>
            <a:r>
              <a:rPr lang="nl-NL" altLang="nl-NL" sz="1800" dirty="0">
                <a:solidFill>
                  <a:schemeClr val="tx1"/>
                </a:solidFill>
              </a:rPr>
              <a:t>mag </a:t>
            </a:r>
            <a:r>
              <a:rPr lang="nl-NL" altLang="nl-NL" sz="1800" u="sng" dirty="0">
                <a:solidFill>
                  <a:schemeClr val="tx1"/>
                </a:solidFill>
              </a:rPr>
              <a:t>niet</a:t>
            </a:r>
            <a:r>
              <a:rPr lang="nl-NL" altLang="nl-NL" sz="1800" dirty="0">
                <a:solidFill>
                  <a:schemeClr val="tx1"/>
                </a:solidFill>
              </a:rPr>
              <a:t> op de lijst voorkomen als deze tijdens de zittingsperiode geen 18 jaar is</a:t>
            </a:r>
          </a:p>
          <a:p>
            <a:r>
              <a:rPr lang="nl-NL" altLang="nl-NL" dirty="0">
                <a:solidFill>
                  <a:schemeClr val="tx1"/>
                </a:solidFill>
              </a:rPr>
              <a:t>Nederlands paspoort, rijbewijs of identiteitskaart, geldig op 30 januari 2023</a:t>
            </a:r>
          </a:p>
          <a:p>
            <a:r>
              <a:rPr lang="nl-NL" altLang="nl-NL" dirty="0">
                <a:solidFill>
                  <a:schemeClr val="tx1"/>
                </a:solidFill>
              </a:rPr>
              <a:t>Moet voor benoemdverklaring gemachtigde aanwijzen (kiesgerechtigd voor Provinciale Statenverkiezing), óf ontvangst via </a:t>
            </a:r>
            <a:r>
              <a:rPr lang="nl-NL" altLang="nl-NL" dirty="0" err="1">
                <a:solidFill>
                  <a:schemeClr val="tx1"/>
                </a:solidFill>
              </a:rPr>
              <a:t>MijnOverheid</a:t>
            </a:r>
            <a:endParaRPr lang="nl-NL" altLang="nl-NL" dirty="0">
              <a:solidFill>
                <a:schemeClr val="tx1"/>
              </a:solidFill>
            </a:endParaRPr>
          </a:p>
          <a:p>
            <a:endParaRPr lang="nl-NL" dirty="0"/>
          </a:p>
          <a:p>
            <a:endParaRPr lang="nl-NL" dirty="0"/>
          </a:p>
        </p:txBody>
      </p:sp>
    </p:spTree>
    <p:extLst>
      <p:ext uri="{BB962C8B-B14F-4D97-AF65-F5344CB8AC3E}">
        <p14:creationId xmlns:p14="http://schemas.microsoft.com/office/powerpoint/2010/main" val="176882667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nummer 1">
            <a:extLst>
              <a:ext uri="{FF2B5EF4-FFF2-40B4-BE49-F238E27FC236}">
                <a16:creationId xmlns:a16="http://schemas.microsoft.com/office/drawing/2014/main" id="{926E2AE8-7E57-E38A-937A-FB1DB3004D5B}"/>
              </a:ext>
            </a:extLst>
          </p:cNvPr>
          <p:cNvSpPr>
            <a:spLocks noGrp="1"/>
          </p:cNvSpPr>
          <p:nvPr>
            <p:ph type="sldNum" sz="quarter" idx="4"/>
          </p:nvPr>
        </p:nvSpPr>
        <p:spPr/>
        <p:txBody>
          <a:bodyPr/>
          <a:lstStyle/>
          <a:p>
            <a:fld id="{FE63E531-1C3B-364E-9A80-B8838FF23FE5}" type="slidenum">
              <a:rPr lang="nl-NL" smtClean="0"/>
              <a:pPr/>
              <a:t>18</a:t>
            </a:fld>
            <a:endParaRPr lang="nl-NL"/>
          </a:p>
        </p:txBody>
      </p:sp>
      <p:sp>
        <p:nvSpPr>
          <p:cNvPr id="3" name="Titel 2">
            <a:extLst>
              <a:ext uri="{FF2B5EF4-FFF2-40B4-BE49-F238E27FC236}">
                <a16:creationId xmlns:a16="http://schemas.microsoft.com/office/drawing/2014/main" id="{49522CE3-6A7B-A9FD-F8B4-4D1D031BF016}"/>
              </a:ext>
            </a:extLst>
          </p:cNvPr>
          <p:cNvSpPr>
            <a:spLocks noGrp="1"/>
          </p:cNvSpPr>
          <p:nvPr>
            <p:ph type="title"/>
          </p:nvPr>
        </p:nvSpPr>
        <p:spPr/>
        <p:txBody>
          <a:bodyPr/>
          <a:lstStyle/>
          <a:p>
            <a:r>
              <a:rPr lang="nl-NL" dirty="0"/>
              <a:t>Belangrijke data</a:t>
            </a:r>
          </a:p>
        </p:txBody>
      </p:sp>
      <p:sp>
        <p:nvSpPr>
          <p:cNvPr id="4" name="Tijdelijke aanduiding voor tekst 3">
            <a:extLst>
              <a:ext uri="{FF2B5EF4-FFF2-40B4-BE49-F238E27FC236}">
                <a16:creationId xmlns:a16="http://schemas.microsoft.com/office/drawing/2014/main" id="{D4B483B3-42D8-5F91-9374-DF7F947A6852}"/>
              </a:ext>
            </a:extLst>
          </p:cNvPr>
          <p:cNvSpPr>
            <a:spLocks noGrp="1"/>
          </p:cNvSpPr>
          <p:nvPr>
            <p:ph type="body" sz="quarter" idx="13"/>
          </p:nvPr>
        </p:nvSpPr>
        <p:spPr>
          <a:xfrm>
            <a:off x="646871" y="1524053"/>
            <a:ext cx="7502704" cy="2095393"/>
          </a:xfrm>
        </p:spPr>
        <p:txBody>
          <a:bodyPr/>
          <a:lstStyle/>
          <a:p>
            <a:r>
              <a:rPr lang="nl-NL" dirty="0"/>
              <a:t>Dag van de kandidaatstelling: </a:t>
            </a:r>
            <a:r>
              <a:rPr lang="nl-NL" dirty="0">
                <a:solidFill>
                  <a:srgbClr val="FF0000"/>
                </a:solidFill>
              </a:rPr>
              <a:t>30 januari 2023</a:t>
            </a:r>
          </a:p>
          <a:p>
            <a:r>
              <a:rPr lang="nl-NL" dirty="0">
                <a:solidFill>
                  <a:schemeClr val="tx1"/>
                </a:solidFill>
              </a:rPr>
              <a:t>Vrijdag 3 februari: loting bepaalt lijstvolgorde</a:t>
            </a:r>
          </a:p>
          <a:p>
            <a:r>
              <a:rPr lang="nl-NL" dirty="0"/>
              <a:t>Uitslag van de verkiezing: 24 maart</a:t>
            </a:r>
          </a:p>
          <a:p>
            <a:r>
              <a:rPr lang="nl-NL" dirty="0"/>
              <a:t>29 maart: eerste (elektronische) vergadering kiescollege niet-ingezetenen onder voorzitterschap van de burgemeester van de gemeente Den Haag</a:t>
            </a:r>
          </a:p>
          <a:p>
            <a:r>
              <a:rPr lang="nl-NL" dirty="0"/>
              <a:t>30 mei 2023: leden kiescollege kiezen voor de leden van de Eerste Kamer in de raadzaal van de gemeente Den Haag</a:t>
            </a:r>
          </a:p>
        </p:txBody>
      </p:sp>
      <p:pic>
        <p:nvPicPr>
          <p:cNvPr id="6" name="Afbeelding 5">
            <a:extLst>
              <a:ext uri="{FF2B5EF4-FFF2-40B4-BE49-F238E27FC236}">
                <a16:creationId xmlns:a16="http://schemas.microsoft.com/office/drawing/2014/main" id="{BBD7F9A7-084C-D8FB-7D62-C725C8B76ED9}"/>
              </a:ext>
            </a:extLst>
          </p:cNvPr>
          <p:cNvPicPr>
            <a:picLocks noChangeAspect="1"/>
          </p:cNvPicPr>
          <p:nvPr/>
        </p:nvPicPr>
        <p:blipFill>
          <a:blip r:embed="rId2"/>
          <a:stretch>
            <a:fillRect/>
          </a:stretch>
        </p:blipFill>
        <p:spPr>
          <a:xfrm>
            <a:off x="5826866" y="268942"/>
            <a:ext cx="3004023" cy="1953095"/>
          </a:xfrm>
          <a:prstGeom prst="rect">
            <a:avLst/>
          </a:prstGeom>
        </p:spPr>
      </p:pic>
    </p:spTree>
    <p:extLst>
      <p:ext uri="{BB962C8B-B14F-4D97-AF65-F5344CB8AC3E}">
        <p14:creationId xmlns:p14="http://schemas.microsoft.com/office/powerpoint/2010/main" val="93152472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9" name="Tijdelijke aanduiding voor dianummer 3">
            <a:extLst>
              <a:ext uri="{FF2B5EF4-FFF2-40B4-BE49-F238E27FC236}">
                <a16:creationId xmlns:a16="http://schemas.microsoft.com/office/drawing/2014/main" id="{27B8B5BB-8B37-4F89-B6C3-DAF99A913DDB}"/>
              </a:ext>
            </a:extLst>
          </p:cNvPr>
          <p:cNvSpPr>
            <a:spLocks noGrp="1"/>
          </p:cNvSpPr>
          <p:nvPr>
            <p:ph type="sldNum" sz="quarter" idx="17"/>
          </p:nvPr>
        </p:nvSpPr>
        <p:spPr bwMode="auto">
          <a:xfrm>
            <a:off x="0" y="4802188"/>
            <a:ext cx="763588" cy="341312"/>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288000" tIns="0" rIns="0" bIns="0" numCol="1" anchor="t" anchorCtr="0" compatLnSpc="1">
            <a:prstTxWarp prst="textNoShape">
              <a:avLst/>
            </a:prstTxWarp>
          </a:bodyPr>
          <a:lstStyle>
            <a:defPPr>
              <a:defRPr lang="en-US"/>
            </a:defPPr>
            <a:lvl1pPr algn="l" defTabSz="457200" rtl="0" eaLnBrk="1" fontAlgn="base" hangingPunct="1">
              <a:spcBef>
                <a:spcPct val="0"/>
              </a:spcBef>
              <a:spcAft>
                <a:spcPct val="0"/>
              </a:spcAft>
              <a:defRPr sz="1100" kern="1200">
                <a:solidFill>
                  <a:schemeClr val="tx1"/>
                </a:solidFill>
                <a:latin typeface="Arial" panose="020B0604020202020204" pitchFamily="34" charset="0"/>
                <a:ea typeface="+mn-ea"/>
                <a:cs typeface="Arial" panose="020B0604020202020204" pitchFamily="34" charset="0"/>
              </a:defRPr>
            </a:lvl1pPr>
            <a:lvl2pPr marL="457200" algn="l" defTabSz="457200"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2pPr>
            <a:lvl3pPr marL="914400" algn="l" defTabSz="457200"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3pPr>
            <a:lvl4pPr marL="1371600" algn="l" defTabSz="457200"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4pPr>
            <a:lvl5pPr marL="1828800" algn="l" defTabSz="457200"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9pPr>
          </a:lstStyle>
          <a:p>
            <a:pPr>
              <a:defRPr/>
            </a:pPr>
            <a:fld id="{81C93E0C-8F25-4D4B-ACF8-EA2E3AD6DF3A}" type="slidenum">
              <a:rPr lang="nl-NL" altLang="nl-NL" smtClean="0"/>
              <a:pPr>
                <a:defRPr/>
              </a:pPr>
              <a:t>19</a:t>
            </a:fld>
            <a:endParaRPr lang="nl-NL" altLang="nl-NL"/>
          </a:p>
        </p:txBody>
      </p:sp>
      <p:sp>
        <p:nvSpPr>
          <p:cNvPr id="29700" name="Titel 4">
            <a:extLst>
              <a:ext uri="{FF2B5EF4-FFF2-40B4-BE49-F238E27FC236}">
                <a16:creationId xmlns:a16="http://schemas.microsoft.com/office/drawing/2014/main" id="{CD3D3138-43B6-495B-ACB6-FE715A6DB867}"/>
              </a:ext>
            </a:extLst>
          </p:cNvPr>
          <p:cNvSpPr>
            <a:spLocks noGrp="1"/>
          </p:cNvSpPr>
          <p:nvPr>
            <p:ph type="title"/>
          </p:nvPr>
        </p:nvSpPr>
        <p:spPr bwMode="auto">
          <a:xfrm>
            <a:off x="936625" y="360363"/>
            <a:ext cx="7704138" cy="81597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r>
              <a:rPr lang="nl-NL" altLang="nl-NL" dirty="0">
                <a:latin typeface="Arial" panose="020B0604020202020204" pitchFamily="34" charset="0"/>
                <a:cs typeface="Arial" panose="020B0604020202020204" pitchFamily="34" charset="0"/>
              </a:rPr>
              <a:t>Contact</a:t>
            </a:r>
          </a:p>
        </p:txBody>
      </p:sp>
      <p:sp>
        <p:nvSpPr>
          <p:cNvPr id="15366" name="Tijdelijke aanduiding voor tekst 5">
            <a:extLst>
              <a:ext uri="{FF2B5EF4-FFF2-40B4-BE49-F238E27FC236}">
                <a16:creationId xmlns:a16="http://schemas.microsoft.com/office/drawing/2014/main" id="{829A20E8-FF13-4538-B45E-8AA5909CFF8F}"/>
              </a:ext>
            </a:extLst>
          </p:cNvPr>
          <p:cNvSpPr>
            <a:spLocks noGrp="1"/>
          </p:cNvSpPr>
          <p:nvPr>
            <p:ph type="body" sz="quarter" idx="13"/>
          </p:nvPr>
        </p:nvSpPr>
        <p:spPr bwMode="auto">
          <a:xfrm>
            <a:off x="936625" y="1703855"/>
            <a:ext cx="6750050" cy="2301875"/>
          </a:xfrm>
        </p:spPr>
        <p:txBody>
          <a:bodyPr wrap="square" numCol="1" anchor="t" anchorCtr="0" compatLnSpc="1">
            <a:prstTxWarp prst="textNoShape">
              <a:avLst/>
            </a:prstTxWarp>
          </a:bodyPr>
          <a:lstStyle/>
          <a:p>
            <a:pPr eaLnBrk="1" hangingPunct="1">
              <a:spcBef>
                <a:spcPct val="0"/>
              </a:spcBef>
              <a:spcAft>
                <a:spcPct val="0"/>
              </a:spcAft>
              <a:defRPr/>
            </a:pPr>
            <a:r>
              <a:rPr lang="nl-NL" altLang="nl-NL" dirty="0">
                <a:latin typeface="Arial" panose="020B0604020202020204" pitchFamily="34" charset="0"/>
                <a:cs typeface="Arial" panose="020B0604020202020204" pitchFamily="34" charset="0"/>
                <a:hlinkClick r:id="rId3"/>
              </a:rPr>
              <a:t>www.stemmenvanuithetbuitenland.nl</a:t>
            </a:r>
            <a:endParaRPr lang="nl-NL" altLang="nl-NL" dirty="0">
              <a:latin typeface="Arial" panose="020B0604020202020204" pitchFamily="34" charset="0"/>
              <a:cs typeface="Arial" panose="020B0604020202020204" pitchFamily="34" charset="0"/>
            </a:endParaRPr>
          </a:p>
          <a:p>
            <a:pPr eaLnBrk="1" hangingPunct="1">
              <a:spcBef>
                <a:spcPct val="0"/>
              </a:spcBef>
              <a:spcAft>
                <a:spcPct val="0"/>
              </a:spcAft>
              <a:defRPr/>
            </a:pPr>
            <a:r>
              <a:rPr lang="nl-NL" altLang="nl-NL" dirty="0">
                <a:latin typeface="Arial" panose="020B0604020202020204" pitchFamily="34" charset="0"/>
                <a:cs typeface="Arial" panose="020B0604020202020204" pitchFamily="34" charset="0"/>
              </a:rPr>
              <a:t>0031 70 353 44 00 (8.30 -17.00 uur, Nederlandse tijd)</a:t>
            </a:r>
          </a:p>
          <a:p>
            <a:pPr eaLnBrk="1" hangingPunct="1">
              <a:spcBef>
                <a:spcPct val="0"/>
              </a:spcBef>
              <a:spcAft>
                <a:spcPct val="0"/>
              </a:spcAft>
              <a:defRPr/>
            </a:pPr>
            <a:r>
              <a:rPr lang="nl-NL" altLang="nl-NL" dirty="0">
                <a:latin typeface="Arial" panose="020B0604020202020204" pitchFamily="34" charset="0"/>
                <a:cs typeface="Arial" panose="020B0604020202020204" pitchFamily="34" charset="0"/>
                <a:hlinkClick r:id="rId3"/>
              </a:rPr>
              <a:t>Kbn.verkiezingen@denhaag.nl</a:t>
            </a:r>
            <a:br>
              <a:rPr lang="nl-NL" altLang="nl-NL" dirty="0">
                <a:latin typeface="Arial" panose="020B0604020202020204" pitchFamily="34" charset="0"/>
                <a:cs typeface="Arial" panose="020B0604020202020204" pitchFamily="34" charset="0"/>
              </a:rPr>
            </a:br>
            <a:endParaRPr lang="nl-NL" altLang="nl-NL" sz="1200" dirty="0">
              <a:latin typeface="Arial" panose="020B0604020202020204" pitchFamily="34" charset="0"/>
              <a:cs typeface="Arial" panose="020B0604020202020204" pitchFamily="34" charset="0"/>
            </a:endParaRPr>
          </a:p>
          <a:p>
            <a:pPr marL="0" indent="0" eaLnBrk="1" hangingPunct="1">
              <a:spcBef>
                <a:spcPct val="0"/>
              </a:spcBef>
              <a:spcAft>
                <a:spcPct val="0"/>
              </a:spcAft>
              <a:buFont typeface="Arial"/>
              <a:buNone/>
              <a:defRPr/>
            </a:pPr>
            <a:endParaRPr lang="nl-NL" altLang="nl-NL" dirty="0">
              <a:latin typeface="Arial" panose="020B0604020202020204" pitchFamily="34" charset="0"/>
              <a:cs typeface="Arial" panose="020B0604020202020204" pitchFamily="34" charset="0"/>
            </a:endParaRPr>
          </a:p>
          <a:p>
            <a:pPr marL="0" indent="0" eaLnBrk="1" hangingPunct="1">
              <a:spcBef>
                <a:spcPct val="0"/>
              </a:spcBef>
              <a:spcAft>
                <a:spcPct val="0"/>
              </a:spcAft>
              <a:buFont typeface="Arial"/>
              <a:buNone/>
              <a:defRPr/>
            </a:pPr>
            <a:br>
              <a:rPr lang="nl-NL" altLang="nl-NL" dirty="0">
                <a:latin typeface="Arial" panose="020B0604020202020204" pitchFamily="34" charset="0"/>
                <a:cs typeface="Arial" panose="020B0604020202020204" pitchFamily="34" charset="0"/>
              </a:rPr>
            </a:br>
            <a:endParaRPr lang="nl-NL" altLang="nl-NL" dirty="0">
              <a:latin typeface="Arial" panose="020B0604020202020204" pitchFamily="34" charset="0"/>
              <a:cs typeface="Arial" panose="020B0604020202020204" pitchFamily="34" charset="0"/>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el 1">
            <a:extLst>
              <a:ext uri="{FF2B5EF4-FFF2-40B4-BE49-F238E27FC236}">
                <a16:creationId xmlns:a16="http://schemas.microsoft.com/office/drawing/2014/main" id="{62C77694-A3B0-4659-B57E-AAE884508A74}"/>
              </a:ext>
            </a:extLst>
          </p:cNvPr>
          <p:cNvSpPr>
            <a:spLocks noGrp="1"/>
          </p:cNvSpPr>
          <p:nvPr>
            <p:ph type="title"/>
          </p:nvPr>
        </p:nvSpPr>
        <p:spPr bwMode="auto">
          <a:xfrm>
            <a:off x="936625" y="1615456"/>
            <a:ext cx="7704138" cy="834064"/>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nl-NL" altLang="en-US" sz="1800" dirty="0"/>
              <a:t>Nieuwe verkiezing in 2023</a:t>
            </a:r>
            <a:br>
              <a:rPr lang="nl-NL" altLang="en-US" sz="4000" dirty="0"/>
            </a:br>
            <a:r>
              <a:rPr lang="nl-NL" altLang="en-US" sz="4000" dirty="0"/>
              <a:t>Kiescollege niet-ingezetenen </a:t>
            </a:r>
            <a:br>
              <a:rPr lang="nl-NL" altLang="en-US" sz="4000" dirty="0"/>
            </a:br>
            <a:r>
              <a:rPr lang="nl-NL" altLang="en-US" sz="4000" dirty="0"/>
              <a:t>voor de Eerste Kamer</a:t>
            </a:r>
            <a:endParaRPr lang="nl-NL" altLang="en-US" sz="4000" dirty="0">
              <a:latin typeface="Arial" panose="020B0604020202020204" pitchFamily="34" charset="0"/>
              <a:cs typeface="Arial" panose="020B0604020202020204" pitchFamily="34" charset="0"/>
            </a:endParaRPr>
          </a:p>
        </p:txBody>
      </p:sp>
      <p:sp>
        <p:nvSpPr>
          <p:cNvPr id="9219" name="Tijdelijke aanduiding voor tekst 2">
            <a:extLst>
              <a:ext uri="{FF2B5EF4-FFF2-40B4-BE49-F238E27FC236}">
                <a16:creationId xmlns:a16="http://schemas.microsoft.com/office/drawing/2014/main" id="{8EB480F8-CF27-4305-9779-206ED974323B}"/>
              </a:ext>
            </a:extLst>
          </p:cNvPr>
          <p:cNvSpPr>
            <a:spLocks noGrp="1"/>
          </p:cNvSpPr>
          <p:nvPr>
            <p:ph type="body" sz="quarter" idx="10"/>
          </p:nvPr>
        </p:nvSpPr>
        <p:spPr bwMode="auto">
          <a:xfrm>
            <a:off x="936625" y="2325166"/>
            <a:ext cx="7704138" cy="2418772"/>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lgn="r"/>
            <a:endParaRPr lang="nl-NL" dirty="0"/>
          </a:p>
          <a:p>
            <a:pPr algn="r" eaLnBrk="1" hangingPunct="1">
              <a:buFontTx/>
              <a:buNone/>
            </a:pPr>
            <a:endParaRPr lang="nl-NL" altLang="en-US" sz="2200" dirty="0">
              <a:latin typeface="Arial" panose="020B0604020202020204" pitchFamily="34" charset="0"/>
              <a:cs typeface="Arial" panose="020B0604020202020204" pitchFamily="34" charset="0"/>
            </a:endParaRPr>
          </a:p>
          <a:p>
            <a:pPr algn="r" eaLnBrk="1" hangingPunct="1">
              <a:buFontTx/>
              <a:buNone/>
            </a:pPr>
            <a:r>
              <a:rPr lang="nl-NL" altLang="en-US" sz="2200" dirty="0"/>
              <a:t>Kiezers buiten Nederland</a:t>
            </a:r>
          </a:p>
          <a:p>
            <a:pPr algn="r" eaLnBrk="1" hangingPunct="1">
              <a:buFontTx/>
              <a:buNone/>
            </a:pPr>
            <a:r>
              <a:rPr lang="nl-NL" altLang="en-US" sz="2200" dirty="0"/>
              <a:t>Kbn.verkiezingen@denhaag.nl</a:t>
            </a:r>
          </a:p>
          <a:p>
            <a:pPr algn="r"/>
            <a:r>
              <a:rPr lang="nl-NL" altLang="en-US" sz="2200" dirty="0"/>
              <a:t>070-</a:t>
            </a:r>
            <a:r>
              <a:rPr lang="nl-NL" sz="2200" dirty="0"/>
              <a:t>353 44 00</a:t>
            </a:r>
            <a:endParaRPr lang="nl-NL" altLang="en-US" sz="2200"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7" name="Tijdelijke aanduiding voor dianummer 3">
            <a:extLst>
              <a:ext uri="{FF2B5EF4-FFF2-40B4-BE49-F238E27FC236}">
                <a16:creationId xmlns:a16="http://schemas.microsoft.com/office/drawing/2014/main" id="{12D9BC91-AB7E-460A-91A6-E7246FABF62B}"/>
              </a:ext>
            </a:extLst>
          </p:cNvPr>
          <p:cNvSpPr>
            <a:spLocks noGrp="1"/>
          </p:cNvSpPr>
          <p:nvPr>
            <p:ph type="sldNum" sz="quarter" idx="16"/>
          </p:nvPr>
        </p:nvSpPr>
        <p:spPr bwMode="auto">
          <a:xfrm>
            <a:off x="0" y="4802188"/>
            <a:ext cx="763588" cy="341312"/>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288000" tIns="0" rIns="0" bIns="0" numCol="1" anchor="t" anchorCtr="0" compatLnSpc="1">
            <a:prstTxWarp prst="textNoShape">
              <a:avLst/>
            </a:prstTxWarp>
          </a:bodyPr>
          <a:lstStyle>
            <a:defPPr>
              <a:defRPr lang="en-US"/>
            </a:defPPr>
            <a:lvl1pPr algn="l" defTabSz="457200" rtl="0" eaLnBrk="1" fontAlgn="base" hangingPunct="1">
              <a:spcBef>
                <a:spcPct val="0"/>
              </a:spcBef>
              <a:spcAft>
                <a:spcPct val="0"/>
              </a:spcAft>
              <a:defRPr sz="1100" kern="1200">
                <a:solidFill>
                  <a:schemeClr val="tx1"/>
                </a:solidFill>
                <a:latin typeface="Arial" panose="020B0604020202020204" pitchFamily="34" charset="0"/>
                <a:ea typeface="+mn-ea"/>
                <a:cs typeface="Arial" panose="020B0604020202020204" pitchFamily="34" charset="0"/>
              </a:defRPr>
            </a:lvl1pPr>
            <a:lvl2pPr marL="457200" algn="l" defTabSz="457200"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2pPr>
            <a:lvl3pPr marL="914400" algn="l" defTabSz="457200"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3pPr>
            <a:lvl4pPr marL="1371600" algn="l" defTabSz="457200"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4pPr>
            <a:lvl5pPr marL="1828800" algn="l" defTabSz="457200"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9pPr>
          </a:lstStyle>
          <a:p>
            <a:pPr>
              <a:defRPr/>
            </a:pPr>
            <a:fld id="{822B96FC-311F-4AE3-9401-555C087F5B21}" type="slidenum">
              <a:rPr lang="nl-NL" altLang="nl-NL" smtClean="0"/>
              <a:pPr>
                <a:defRPr/>
              </a:pPr>
              <a:t>3</a:t>
            </a:fld>
            <a:endParaRPr lang="nl-NL" altLang="nl-NL"/>
          </a:p>
        </p:txBody>
      </p:sp>
      <p:sp>
        <p:nvSpPr>
          <p:cNvPr id="8198" name="Tijdelijke aanduiding voor tekst 5">
            <a:extLst>
              <a:ext uri="{FF2B5EF4-FFF2-40B4-BE49-F238E27FC236}">
                <a16:creationId xmlns:a16="http://schemas.microsoft.com/office/drawing/2014/main" id="{FD178024-770C-4FE0-8271-33998D40D158}"/>
              </a:ext>
            </a:extLst>
          </p:cNvPr>
          <p:cNvSpPr>
            <a:spLocks noGrp="1"/>
          </p:cNvSpPr>
          <p:nvPr>
            <p:ph type="body" sz="quarter" idx="13"/>
          </p:nvPr>
        </p:nvSpPr>
        <p:spPr bwMode="auto">
          <a:xfrm>
            <a:off x="936625" y="1855788"/>
            <a:ext cx="7704138" cy="2816225"/>
          </a:xfrm>
        </p:spPr>
        <p:txBody>
          <a:bodyPr wrap="square" numCol="1" anchor="t" anchorCtr="0" compatLnSpc="1">
            <a:prstTxWarp prst="textNoShape">
              <a:avLst/>
            </a:prstTxWarp>
          </a:bodyPr>
          <a:lstStyle/>
          <a:p>
            <a:pPr marL="179388" indent="-179388" eaLnBrk="1" hangingPunct="1">
              <a:spcBef>
                <a:spcPct val="0"/>
              </a:spcBef>
              <a:spcAft>
                <a:spcPct val="0"/>
              </a:spcAft>
              <a:buFontTx/>
              <a:buChar char="•"/>
              <a:defRPr/>
            </a:pPr>
            <a:r>
              <a:rPr lang="nl-NL" altLang="nl-NL" dirty="0">
                <a:latin typeface="Arial" panose="020B0604020202020204" pitchFamily="34" charset="0"/>
                <a:cs typeface="Arial" panose="020B0604020202020204" pitchFamily="34" charset="0"/>
              </a:rPr>
              <a:t>Nieuwe verkiezing voor kiezers in het buitenland!</a:t>
            </a:r>
          </a:p>
          <a:p>
            <a:pPr marL="179388" indent="-179388" eaLnBrk="1" hangingPunct="1">
              <a:spcBef>
                <a:spcPct val="0"/>
              </a:spcBef>
              <a:spcAft>
                <a:spcPct val="0"/>
              </a:spcAft>
              <a:buFontTx/>
              <a:buChar char="•"/>
              <a:defRPr/>
            </a:pPr>
            <a:r>
              <a:rPr lang="nl-NL" altLang="nl-NL" dirty="0">
                <a:latin typeface="Arial" panose="020B0604020202020204" pitchFamily="34" charset="0"/>
                <a:cs typeface="Arial" panose="020B0604020202020204" pitchFamily="34" charset="0"/>
              </a:rPr>
              <a:t>Registreren en stemmen per brief </a:t>
            </a:r>
          </a:p>
          <a:p>
            <a:pPr marL="179388" indent="-179388" eaLnBrk="1" hangingPunct="1">
              <a:spcBef>
                <a:spcPct val="0"/>
              </a:spcBef>
              <a:spcAft>
                <a:spcPct val="0"/>
              </a:spcAft>
              <a:buFontTx/>
              <a:buChar char="•"/>
              <a:defRPr/>
            </a:pPr>
            <a:r>
              <a:rPr lang="nl-NL" altLang="nl-NL" dirty="0">
                <a:latin typeface="Arial" panose="020B0604020202020204" pitchFamily="34" charset="0"/>
                <a:cs typeface="Arial" panose="020B0604020202020204" pitchFamily="34" charset="0"/>
              </a:rPr>
              <a:t>Belangrijke data eerste verkiezing in maart 2023</a:t>
            </a:r>
          </a:p>
          <a:p>
            <a:pPr marL="179388" indent="-179388" eaLnBrk="1" hangingPunct="1">
              <a:spcBef>
                <a:spcPct val="0"/>
              </a:spcBef>
              <a:spcAft>
                <a:spcPct val="0"/>
              </a:spcAft>
              <a:buFontTx/>
              <a:buChar char="•"/>
              <a:defRPr/>
            </a:pPr>
            <a:r>
              <a:rPr lang="nl-NL" altLang="nl-NL" dirty="0">
                <a:latin typeface="Arial" panose="020B0604020202020204" pitchFamily="34" charset="0"/>
                <a:cs typeface="Arial" panose="020B0604020202020204" pitchFamily="34" charset="0"/>
              </a:rPr>
              <a:t>Meedoen als kandidaat</a:t>
            </a:r>
          </a:p>
          <a:p>
            <a:pPr marL="0" indent="0" eaLnBrk="1" hangingPunct="1">
              <a:spcBef>
                <a:spcPct val="0"/>
              </a:spcBef>
              <a:spcAft>
                <a:spcPct val="0"/>
              </a:spcAft>
              <a:buFont typeface="Arial"/>
              <a:buNone/>
              <a:defRPr/>
            </a:pPr>
            <a:endParaRPr lang="nl-NL" altLang="nl-NL" dirty="0">
              <a:latin typeface="Arial" panose="020B0604020202020204" pitchFamily="34" charset="0"/>
              <a:cs typeface="Arial" panose="020B0604020202020204" pitchFamily="34" charset="0"/>
            </a:endParaRPr>
          </a:p>
          <a:p>
            <a:pPr marL="0" indent="0" eaLnBrk="1" hangingPunct="1">
              <a:spcBef>
                <a:spcPct val="0"/>
              </a:spcBef>
              <a:spcAft>
                <a:spcPct val="0"/>
              </a:spcAft>
              <a:buFont typeface="Arial"/>
              <a:buNone/>
              <a:defRPr/>
            </a:pPr>
            <a:endParaRPr lang="nl-NL" altLang="nl-NL" dirty="0">
              <a:latin typeface="Arial" panose="020B0604020202020204" pitchFamily="34" charset="0"/>
              <a:cs typeface="Arial" panose="020B0604020202020204" pitchFamily="34" charset="0"/>
            </a:endParaRPr>
          </a:p>
          <a:p>
            <a:pPr marL="179388" indent="-179388" eaLnBrk="1" hangingPunct="1">
              <a:spcBef>
                <a:spcPct val="0"/>
              </a:spcBef>
              <a:spcAft>
                <a:spcPct val="0"/>
              </a:spcAft>
              <a:buFontTx/>
              <a:buChar char="•"/>
              <a:defRPr/>
            </a:pPr>
            <a:endParaRPr lang="nl-NL" altLang="nl-NL" dirty="0">
              <a:latin typeface="Arial" panose="020B0604020202020204" pitchFamily="34" charset="0"/>
              <a:cs typeface="Arial" panose="020B0604020202020204" pitchFamily="34" charset="0"/>
            </a:endParaRPr>
          </a:p>
          <a:p>
            <a:pPr marL="0" indent="0" eaLnBrk="1" hangingPunct="1">
              <a:spcBef>
                <a:spcPct val="0"/>
              </a:spcBef>
              <a:spcAft>
                <a:spcPct val="0"/>
              </a:spcAft>
              <a:buFont typeface="Arial"/>
              <a:buNone/>
              <a:defRPr/>
            </a:pPr>
            <a:endParaRPr lang="nl-NL" altLang="nl-NL" dirty="0">
              <a:latin typeface="Arial" panose="020B0604020202020204" pitchFamily="34" charset="0"/>
              <a:cs typeface="Arial" panose="020B0604020202020204" pitchFamily="34" charset="0"/>
            </a:endParaRPr>
          </a:p>
        </p:txBody>
      </p:sp>
      <p:sp>
        <p:nvSpPr>
          <p:cNvPr id="2" name="Titel 1">
            <a:extLst>
              <a:ext uri="{FF2B5EF4-FFF2-40B4-BE49-F238E27FC236}">
                <a16:creationId xmlns:a16="http://schemas.microsoft.com/office/drawing/2014/main" id="{D4260000-2E75-43E4-5DA4-C4C4C7786BC6}"/>
              </a:ext>
            </a:extLst>
          </p:cNvPr>
          <p:cNvSpPr>
            <a:spLocks noGrp="1"/>
          </p:cNvSpPr>
          <p:nvPr>
            <p:ph type="title"/>
          </p:nvPr>
        </p:nvSpPr>
        <p:spPr/>
        <p:txBody>
          <a:bodyPr/>
          <a:lstStyle/>
          <a:p>
            <a:r>
              <a:rPr lang="nl-NL" dirty="0"/>
              <a:t>Programma</a:t>
            </a:r>
          </a:p>
        </p:txBody>
      </p:sp>
    </p:spTree>
    <p:extLst>
      <p:ext uri="{BB962C8B-B14F-4D97-AF65-F5344CB8AC3E}">
        <p14:creationId xmlns:p14="http://schemas.microsoft.com/office/powerpoint/2010/main" val="163964550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jdelijke aanduiding voor dianummer 2">
            <a:extLst>
              <a:ext uri="{FF2B5EF4-FFF2-40B4-BE49-F238E27FC236}">
                <a16:creationId xmlns:a16="http://schemas.microsoft.com/office/drawing/2014/main" id="{309631FF-2EB6-49AE-964C-C75A4A045B0E}"/>
              </a:ext>
            </a:extLst>
          </p:cNvPr>
          <p:cNvSpPr>
            <a:spLocks noGrp="1"/>
          </p:cNvSpPr>
          <p:nvPr>
            <p:ph type="sldNum" sz="quarter" idx="4"/>
          </p:nvPr>
        </p:nvSpPr>
        <p:spPr/>
        <p:txBody>
          <a:bodyPr/>
          <a:lstStyle/>
          <a:p>
            <a:fld id="{FE63E531-1C3B-364E-9A80-B8838FF23FE5}" type="slidenum">
              <a:rPr lang="nl-NL" smtClean="0"/>
              <a:pPr/>
              <a:t>4</a:t>
            </a:fld>
            <a:endParaRPr lang="nl-NL"/>
          </a:p>
        </p:txBody>
      </p:sp>
      <p:sp>
        <p:nvSpPr>
          <p:cNvPr id="4" name="Titel 3">
            <a:extLst>
              <a:ext uri="{FF2B5EF4-FFF2-40B4-BE49-F238E27FC236}">
                <a16:creationId xmlns:a16="http://schemas.microsoft.com/office/drawing/2014/main" id="{36316FAD-AA4C-4742-B25E-D078221D360E}"/>
              </a:ext>
            </a:extLst>
          </p:cNvPr>
          <p:cNvSpPr>
            <a:spLocks noGrp="1"/>
          </p:cNvSpPr>
          <p:nvPr>
            <p:ph type="title"/>
          </p:nvPr>
        </p:nvSpPr>
        <p:spPr/>
        <p:txBody>
          <a:bodyPr/>
          <a:lstStyle/>
          <a:p>
            <a:r>
              <a:rPr lang="nl-NL" dirty="0"/>
              <a:t>Nieuwe verkiezing!</a:t>
            </a:r>
          </a:p>
        </p:txBody>
      </p:sp>
      <p:sp>
        <p:nvSpPr>
          <p:cNvPr id="5" name="Tijdelijke aanduiding voor tekst 4">
            <a:extLst>
              <a:ext uri="{FF2B5EF4-FFF2-40B4-BE49-F238E27FC236}">
                <a16:creationId xmlns:a16="http://schemas.microsoft.com/office/drawing/2014/main" id="{3607F51E-41AB-4B3C-8431-B5004B86FFD4}"/>
              </a:ext>
            </a:extLst>
          </p:cNvPr>
          <p:cNvSpPr>
            <a:spLocks noGrp="1"/>
          </p:cNvSpPr>
          <p:nvPr>
            <p:ph type="body" sz="quarter" idx="13"/>
          </p:nvPr>
        </p:nvSpPr>
        <p:spPr/>
        <p:txBody>
          <a:bodyPr/>
          <a:lstStyle/>
          <a:p>
            <a:r>
              <a:rPr lang="nl-NL" dirty="0"/>
              <a:t>‘Kiescollege niet-ingezetenen voor de Eerste Kamer’</a:t>
            </a:r>
          </a:p>
          <a:p>
            <a:pPr marL="0" indent="0">
              <a:buNone/>
            </a:pPr>
            <a:endParaRPr lang="nl-NL" dirty="0"/>
          </a:p>
          <a:p>
            <a:r>
              <a:rPr lang="nl-NL" dirty="0"/>
              <a:t>Nederlanders die in het buitenland wonen konden al stemmen voor:</a:t>
            </a:r>
          </a:p>
          <a:p>
            <a:pPr marL="0" indent="0">
              <a:buNone/>
            </a:pPr>
            <a:r>
              <a:rPr lang="nl-NL" dirty="0"/>
              <a:t>	Tweede Kamer en Europees Parlement</a:t>
            </a:r>
          </a:p>
          <a:p>
            <a:pPr marL="0" indent="0">
              <a:buNone/>
            </a:pPr>
            <a:endParaRPr lang="nl-NL" dirty="0"/>
          </a:p>
          <a:p>
            <a:r>
              <a:rPr lang="nl-NL" dirty="0"/>
              <a:t>In maart 2023 wordt de kiescollegeverkiezing voor het eerst gehouden. </a:t>
            </a:r>
          </a:p>
        </p:txBody>
      </p:sp>
    </p:spTree>
    <p:extLst>
      <p:ext uri="{BB962C8B-B14F-4D97-AF65-F5344CB8AC3E}">
        <p14:creationId xmlns:p14="http://schemas.microsoft.com/office/powerpoint/2010/main" val="418998342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nummer 1">
            <a:extLst>
              <a:ext uri="{FF2B5EF4-FFF2-40B4-BE49-F238E27FC236}">
                <a16:creationId xmlns:a16="http://schemas.microsoft.com/office/drawing/2014/main" id="{E2796E13-8519-0775-E75F-F4D74D4690AB}"/>
              </a:ext>
            </a:extLst>
          </p:cNvPr>
          <p:cNvSpPr>
            <a:spLocks noGrp="1"/>
          </p:cNvSpPr>
          <p:nvPr>
            <p:ph type="sldNum" sz="quarter" idx="4"/>
          </p:nvPr>
        </p:nvSpPr>
        <p:spPr/>
        <p:txBody>
          <a:bodyPr/>
          <a:lstStyle/>
          <a:p>
            <a:fld id="{FE63E531-1C3B-364E-9A80-B8838FF23FE5}" type="slidenum">
              <a:rPr lang="nl-NL" smtClean="0"/>
              <a:pPr/>
              <a:t>5</a:t>
            </a:fld>
            <a:endParaRPr lang="nl-NL"/>
          </a:p>
        </p:txBody>
      </p:sp>
      <p:sp>
        <p:nvSpPr>
          <p:cNvPr id="3" name="Titel 2">
            <a:extLst>
              <a:ext uri="{FF2B5EF4-FFF2-40B4-BE49-F238E27FC236}">
                <a16:creationId xmlns:a16="http://schemas.microsoft.com/office/drawing/2014/main" id="{46A1BB72-CC20-D199-B2C4-87A3B6C2860E}"/>
              </a:ext>
            </a:extLst>
          </p:cNvPr>
          <p:cNvSpPr>
            <a:spLocks noGrp="1"/>
          </p:cNvSpPr>
          <p:nvPr>
            <p:ph type="title"/>
          </p:nvPr>
        </p:nvSpPr>
        <p:spPr/>
        <p:txBody>
          <a:bodyPr/>
          <a:lstStyle/>
          <a:p>
            <a:r>
              <a:rPr lang="nl-NL" dirty="0"/>
              <a:t>Kiescollege niet-ingezetenen</a:t>
            </a:r>
          </a:p>
        </p:txBody>
      </p:sp>
      <p:sp>
        <p:nvSpPr>
          <p:cNvPr id="4" name="Tijdelijke aanduiding voor tekst 3">
            <a:extLst>
              <a:ext uri="{FF2B5EF4-FFF2-40B4-BE49-F238E27FC236}">
                <a16:creationId xmlns:a16="http://schemas.microsoft.com/office/drawing/2014/main" id="{BB74A3D4-9F14-57CA-F22E-4A80E9397A2C}"/>
              </a:ext>
            </a:extLst>
          </p:cNvPr>
          <p:cNvSpPr>
            <a:spLocks noGrp="1"/>
          </p:cNvSpPr>
          <p:nvPr>
            <p:ph type="body" sz="quarter" idx="13"/>
          </p:nvPr>
        </p:nvSpPr>
        <p:spPr/>
        <p:txBody>
          <a:bodyPr vert="horz" lIns="0" tIns="0" rIns="0" bIns="0" anchor="t"/>
          <a:lstStyle/>
          <a:p>
            <a:pPr marL="179705" indent="-179705"/>
            <a:r>
              <a:rPr lang="nl-NL" dirty="0"/>
              <a:t>Bestaat uit Nederlanders buiten Nederland: </a:t>
            </a:r>
            <a:br>
              <a:rPr lang="nl-NL" dirty="0"/>
            </a:br>
            <a:r>
              <a:rPr lang="nl-NL" dirty="0"/>
              <a:t>minimaal 9 tot maximaal 55 leden = afhankelijk van aantal geregistreerde kiezers in het buitenland. 8 februari 2023 bekend.</a:t>
            </a:r>
          </a:p>
          <a:p>
            <a:pPr marL="179705" indent="-179705"/>
            <a:endParaRPr lang="nl-NL" dirty="0"/>
          </a:p>
          <a:p>
            <a:pPr marL="179705" indent="-179705"/>
            <a:r>
              <a:rPr lang="nl-NL" dirty="0"/>
              <a:t>Taak: kiezen zélf de leden van de Eerste Kamer. </a:t>
            </a:r>
            <a:br>
              <a:rPr lang="nl-NL" dirty="0"/>
            </a:br>
            <a:r>
              <a:rPr lang="nl-NL" dirty="0"/>
              <a:t>Samen met de Provinciale Statenleden, en de kiescolleges van Bonaire, Sint Eustatius en Saba</a:t>
            </a:r>
          </a:p>
          <a:p>
            <a:pPr marL="179705" indent="-179705"/>
            <a:endParaRPr lang="nl-NL" dirty="0"/>
          </a:p>
          <a:p>
            <a:pPr marL="179705" indent="-179705"/>
            <a:endParaRPr lang="nl-NL" dirty="0"/>
          </a:p>
        </p:txBody>
      </p:sp>
    </p:spTree>
    <p:extLst>
      <p:ext uri="{BB962C8B-B14F-4D97-AF65-F5344CB8AC3E}">
        <p14:creationId xmlns:p14="http://schemas.microsoft.com/office/powerpoint/2010/main" val="69974546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nummer 1">
            <a:extLst>
              <a:ext uri="{FF2B5EF4-FFF2-40B4-BE49-F238E27FC236}">
                <a16:creationId xmlns:a16="http://schemas.microsoft.com/office/drawing/2014/main" id="{447415DF-9EB0-4CCE-B632-302FAC1BF4C3}"/>
              </a:ext>
            </a:extLst>
          </p:cNvPr>
          <p:cNvSpPr>
            <a:spLocks noGrp="1"/>
          </p:cNvSpPr>
          <p:nvPr>
            <p:ph type="sldNum" sz="quarter" idx="4"/>
          </p:nvPr>
        </p:nvSpPr>
        <p:spPr/>
        <p:txBody>
          <a:bodyPr/>
          <a:lstStyle/>
          <a:p>
            <a:pPr marL="0" marR="0" lvl="0" indent="0" algn="l" defTabSz="457200" rtl="0" eaLnBrk="1" fontAlgn="base" latinLnBrk="0" hangingPunct="1">
              <a:lnSpc>
                <a:spcPct val="100000"/>
              </a:lnSpc>
              <a:spcBef>
                <a:spcPct val="0"/>
              </a:spcBef>
              <a:spcAft>
                <a:spcPct val="0"/>
              </a:spcAft>
              <a:buClrTx/>
              <a:buSzTx/>
              <a:buFontTx/>
              <a:buNone/>
              <a:tabLst/>
              <a:defRPr/>
            </a:pPr>
            <a:fld id="{FE63E531-1C3B-364E-9A80-B8838FF23FE5}" type="slidenum">
              <a:rPr kumimoji="0" lang="nl-NL" sz="1100" b="0" i="0" u="none" strike="noStrike" kern="1200" cap="none" spc="0" normalizeH="0" baseline="0" noProof="0" smtClean="0">
                <a:ln>
                  <a:noFill/>
                </a:ln>
                <a:solidFill>
                  <a:srgbClr val="000000"/>
                </a:solidFill>
                <a:effectLst/>
                <a:uLnTx/>
                <a:uFillTx/>
                <a:latin typeface="Arial" charset="0"/>
                <a:ea typeface="+mn-ea"/>
                <a:cs typeface="Arial" charset="0"/>
              </a:rPr>
              <a:pPr marL="0" marR="0" lvl="0" indent="0" algn="l" defTabSz="457200" rtl="0" eaLnBrk="1" fontAlgn="base" latinLnBrk="0" hangingPunct="1">
                <a:lnSpc>
                  <a:spcPct val="100000"/>
                </a:lnSpc>
                <a:spcBef>
                  <a:spcPct val="0"/>
                </a:spcBef>
                <a:spcAft>
                  <a:spcPct val="0"/>
                </a:spcAft>
                <a:buClrTx/>
                <a:buSzTx/>
                <a:buFontTx/>
                <a:buNone/>
                <a:tabLst/>
                <a:defRPr/>
              </a:pPr>
              <a:t>6</a:t>
            </a:fld>
            <a:endParaRPr kumimoji="0" lang="nl-NL" sz="1100" b="0" i="0" u="none" strike="noStrike" kern="1200" cap="none" spc="0" normalizeH="0" baseline="0" noProof="0">
              <a:ln>
                <a:noFill/>
              </a:ln>
              <a:solidFill>
                <a:srgbClr val="000000"/>
              </a:solidFill>
              <a:effectLst/>
              <a:uLnTx/>
              <a:uFillTx/>
              <a:latin typeface="Arial" charset="0"/>
              <a:ea typeface="+mn-ea"/>
              <a:cs typeface="Arial" charset="0"/>
            </a:endParaRPr>
          </a:p>
        </p:txBody>
      </p:sp>
      <p:sp>
        <p:nvSpPr>
          <p:cNvPr id="3" name="Titel 2">
            <a:extLst>
              <a:ext uri="{FF2B5EF4-FFF2-40B4-BE49-F238E27FC236}">
                <a16:creationId xmlns:a16="http://schemas.microsoft.com/office/drawing/2014/main" id="{8AF0CD61-1173-47BF-AC72-39D891F4E2C0}"/>
              </a:ext>
            </a:extLst>
          </p:cNvPr>
          <p:cNvSpPr>
            <a:spLocks noGrp="1"/>
          </p:cNvSpPr>
          <p:nvPr>
            <p:ph type="title"/>
          </p:nvPr>
        </p:nvSpPr>
        <p:spPr/>
        <p:txBody>
          <a:bodyPr/>
          <a:lstStyle/>
          <a:p>
            <a:r>
              <a:rPr lang="nl-NL" dirty="0"/>
              <a:t>Meest gestelde vraag</a:t>
            </a:r>
          </a:p>
        </p:txBody>
      </p:sp>
      <p:pic>
        <p:nvPicPr>
          <p:cNvPr id="5" name="Afbeelding 4">
            <a:extLst>
              <a:ext uri="{FF2B5EF4-FFF2-40B4-BE49-F238E27FC236}">
                <a16:creationId xmlns:a16="http://schemas.microsoft.com/office/drawing/2014/main" id="{8C50EC0A-DD9E-4758-85FA-37AB5AE93324}"/>
              </a:ext>
            </a:extLst>
          </p:cNvPr>
          <p:cNvPicPr>
            <a:picLocks noChangeAspect="1"/>
          </p:cNvPicPr>
          <p:nvPr/>
        </p:nvPicPr>
        <p:blipFill>
          <a:blip r:embed="rId3"/>
          <a:stretch>
            <a:fillRect/>
          </a:stretch>
        </p:blipFill>
        <p:spPr>
          <a:xfrm>
            <a:off x="-59805" y="2372334"/>
            <a:ext cx="9263610" cy="2771166"/>
          </a:xfrm>
          <a:prstGeom prst="rect">
            <a:avLst/>
          </a:prstGeom>
        </p:spPr>
      </p:pic>
      <p:sp>
        <p:nvSpPr>
          <p:cNvPr id="4" name="Tekstvak 3">
            <a:extLst>
              <a:ext uri="{FF2B5EF4-FFF2-40B4-BE49-F238E27FC236}">
                <a16:creationId xmlns:a16="http://schemas.microsoft.com/office/drawing/2014/main" id="{C7E5AEDF-2AF7-5004-2AA1-17725D86E59D}"/>
              </a:ext>
            </a:extLst>
          </p:cNvPr>
          <p:cNvSpPr txBox="1"/>
          <p:nvPr/>
        </p:nvSpPr>
        <p:spPr>
          <a:xfrm>
            <a:off x="860612" y="1371421"/>
            <a:ext cx="7611037" cy="923330"/>
          </a:xfrm>
          <a:prstGeom prst="rect">
            <a:avLst/>
          </a:prstGeom>
          <a:noFill/>
        </p:spPr>
        <p:txBody>
          <a:bodyPr wrap="square" rtlCol="0">
            <a:spAutoFit/>
          </a:bodyPr>
          <a:lstStyle/>
          <a:p>
            <a:r>
              <a:rPr lang="nl-NL" b="1" dirty="0"/>
              <a:t>Vraag</a:t>
            </a:r>
            <a:r>
              <a:rPr lang="nl-NL" dirty="0"/>
              <a:t>: Ik sta al geregistreerd als kiezer buiten Nederland: </a:t>
            </a:r>
          </a:p>
          <a:p>
            <a:r>
              <a:rPr lang="nl-NL" dirty="0"/>
              <a:t>Waarom krijg ik dan tóch een uitnodiging voor registratie voor de kiescollegeverkiezing?</a:t>
            </a:r>
          </a:p>
        </p:txBody>
      </p:sp>
    </p:spTree>
    <p:extLst>
      <p:ext uri="{BB962C8B-B14F-4D97-AF65-F5344CB8AC3E}">
        <p14:creationId xmlns:p14="http://schemas.microsoft.com/office/powerpoint/2010/main" val="185236719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jdelijke aanduiding voor dianummer 2">
            <a:extLst>
              <a:ext uri="{FF2B5EF4-FFF2-40B4-BE49-F238E27FC236}">
                <a16:creationId xmlns:a16="http://schemas.microsoft.com/office/drawing/2014/main" id="{F37E38CC-3312-4E72-914A-20E77EE77FBC}"/>
              </a:ext>
            </a:extLst>
          </p:cNvPr>
          <p:cNvSpPr>
            <a:spLocks noGrp="1"/>
          </p:cNvSpPr>
          <p:nvPr>
            <p:ph type="sldNum" sz="quarter" idx="4"/>
          </p:nvPr>
        </p:nvSpPr>
        <p:spPr/>
        <p:txBody>
          <a:bodyPr/>
          <a:lstStyle/>
          <a:p>
            <a:fld id="{FE63E531-1C3B-364E-9A80-B8838FF23FE5}" type="slidenum">
              <a:rPr lang="nl-NL" smtClean="0"/>
              <a:pPr/>
              <a:t>7</a:t>
            </a:fld>
            <a:endParaRPr lang="nl-NL"/>
          </a:p>
        </p:txBody>
      </p:sp>
      <p:sp>
        <p:nvSpPr>
          <p:cNvPr id="4" name="Titel 3">
            <a:extLst>
              <a:ext uri="{FF2B5EF4-FFF2-40B4-BE49-F238E27FC236}">
                <a16:creationId xmlns:a16="http://schemas.microsoft.com/office/drawing/2014/main" id="{6663A02B-BEAC-420F-B063-D9E9FE307C1E}"/>
              </a:ext>
            </a:extLst>
          </p:cNvPr>
          <p:cNvSpPr>
            <a:spLocks noGrp="1"/>
          </p:cNvSpPr>
          <p:nvPr>
            <p:ph type="title"/>
          </p:nvPr>
        </p:nvSpPr>
        <p:spPr>
          <a:xfrm>
            <a:off x="936763" y="472280"/>
            <a:ext cx="7704000" cy="816260"/>
          </a:xfrm>
        </p:spPr>
        <p:txBody>
          <a:bodyPr/>
          <a:lstStyle/>
          <a:p>
            <a:r>
              <a:rPr lang="nl-NL" sz="3200" dirty="0"/>
              <a:t>Stemmen als kiezer buiten Nederland</a:t>
            </a:r>
          </a:p>
        </p:txBody>
      </p:sp>
      <p:sp>
        <p:nvSpPr>
          <p:cNvPr id="5" name="Tijdelijke aanduiding voor tekst 4">
            <a:extLst>
              <a:ext uri="{FF2B5EF4-FFF2-40B4-BE49-F238E27FC236}">
                <a16:creationId xmlns:a16="http://schemas.microsoft.com/office/drawing/2014/main" id="{4CC42BA5-66FF-4CDB-95EC-0AF1615B7E2B}"/>
              </a:ext>
            </a:extLst>
          </p:cNvPr>
          <p:cNvSpPr>
            <a:spLocks noGrp="1"/>
          </p:cNvSpPr>
          <p:nvPr>
            <p:ph type="body" sz="quarter" idx="13"/>
          </p:nvPr>
        </p:nvSpPr>
        <p:spPr/>
        <p:txBody>
          <a:bodyPr/>
          <a:lstStyle/>
          <a:p>
            <a:pPr marL="0" indent="0">
              <a:buNone/>
            </a:pPr>
            <a:r>
              <a:rPr lang="nl-NL" b="1" dirty="0"/>
              <a:t>Antwoord</a:t>
            </a:r>
            <a:r>
              <a:rPr lang="nl-NL" dirty="0"/>
              <a:t>:</a:t>
            </a:r>
            <a:br>
              <a:rPr lang="nl-NL" dirty="0"/>
            </a:br>
            <a:r>
              <a:rPr lang="nl-NL" dirty="0"/>
              <a:t>Kiezers in het buitenland moeten zich registreren per </a:t>
            </a:r>
            <a:r>
              <a:rPr lang="nl-NL" u="sng" dirty="0"/>
              <a:t>soort</a:t>
            </a:r>
            <a:r>
              <a:rPr lang="nl-NL" dirty="0"/>
              <a:t> verkiezing. Reden: criteria voor kiesgerechtigdheid verschillen per soort verkiezing. In het register wordt dan ook bijgehouden aan welke verkiezingen een kiezer wil deelnemen. </a:t>
            </a:r>
          </a:p>
          <a:p>
            <a:pPr marL="0" indent="0">
              <a:buNone/>
            </a:pPr>
            <a:r>
              <a:rPr lang="nl-NL" dirty="0"/>
              <a:t>De verkiezing van het kiescollege niet-ingezetenen voor de Eerste Kamer is een nieuw soort verkiezing. Daarom vraagt dit alsnog een registratie voor deze verkiezing.</a:t>
            </a:r>
          </a:p>
        </p:txBody>
      </p:sp>
    </p:spTree>
    <p:extLst>
      <p:ext uri="{BB962C8B-B14F-4D97-AF65-F5344CB8AC3E}">
        <p14:creationId xmlns:p14="http://schemas.microsoft.com/office/powerpoint/2010/main" val="87182202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9" name="Tijdelijke aanduiding voor dianummer 3">
            <a:extLst>
              <a:ext uri="{FF2B5EF4-FFF2-40B4-BE49-F238E27FC236}">
                <a16:creationId xmlns:a16="http://schemas.microsoft.com/office/drawing/2014/main" id="{88161DB4-9F96-4726-B538-588A24F8A338}"/>
              </a:ext>
            </a:extLst>
          </p:cNvPr>
          <p:cNvSpPr>
            <a:spLocks noGrp="1"/>
          </p:cNvSpPr>
          <p:nvPr>
            <p:ph type="sldNum" sz="quarter" idx="17"/>
          </p:nvPr>
        </p:nvSpPr>
        <p:spPr bwMode="auto">
          <a:xfrm>
            <a:off x="0" y="4802188"/>
            <a:ext cx="763588" cy="341312"/>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288000" tIns="0" rIns="0" bIns="0" numCol="1" anchor="t" anchorCtr="0" compatLnSpc="1">
            <a:prstTxWarp prst="textNoShape">
              <a:avLst/>
            </a:prstTxWarp>
          </a:bodyPr>
          <a:lstStyle>
            <a:defPPr>
              <a:defRPr lang="en-US"/>
            </a:defPPr>
            <a:lvl1pPr algn="l" defTabSz="457200" rtl="0" eaLnBrk="1" fontAlgn="base" hangingPunct="1">
              <a:spcBef>
                <a:spcPct val="0"/>
              </a:spcBef>
              <a:spcAft>
                <a:spcPct val="0"/>
              </a:spcAft>
              <a:defRPr sz="1100" kern="1200">
                <a:solidFill>
                  <a:schemeClr val="tx1"/>
                </a:solidFill>
                <a:latin typeface="Arial" panose="020B0604020202020204" pitchFamily="34" charset="0"/>
                <a:ea typeface="+mn-ea"/>
                <a:cs typeface="Arial" panose="020B0604020202020204" pitchFamily="34" charset="0"/>
              </a:defRPr>
            </a:lvl1pPr>
            <a:lvl2pPr marL="457200" algn="l" defTabSz="457200"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2pPr>
            <a:lvl3pPr marL="914400" algn="l" defTabSz="457200"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3pPr>
            <a:lvl4pPr marL="1371600" algn="l" defTabSz="457200"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4pPr>
            <a:lvl5pPr marL="1828800" algn="l" defTabSz="457200"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9pPr>
          </a:lstStyle>
          <a:p>
            <a:pPr>
              <a:defRPr/>
            </a:pPr>
            <a:fld id="{81C93E0C-8F25-4D4B-ACF8-EA2E3AD6DF3A}" type="slidenum">
              <a:rPr lang="nl-NL" altLang="nl-NL" smtClean="0"/>
              <a:pPr>
                <a:defRPr/>
              </a:pPr>
              <a:t>8</a:t>
            </a:fld>
            <a:endParaRPr lang="nl-NL" altLang="nl-NL"/>
          </a:p>
        </p:txBody>
      </p:sp>
      <p:sp>
        <p:nvSpPr>
          <p:cNvPr id="19460" name="Titel 4">
            <a:extLst>
              <a:ext uri="{FF2B5EF4-FFF2-40B4-BE49-F238E27FC236}">
                <a16:creationId xmlns:a16="http://schemas.microsoft.com/office/drawing/2014/main" id="{F01E32DC-B63D-4F6C-B140-BC6E115D274C}"/>
              </a:ext>
            </a:extLst>
          </p:cNvPr>
          <p:cNvSpPr>
            <a:spLocks noGrp="1"/>
          </p:cNvSpPr>
          <p:nvPr>
            <p:ph type="title"/>
          </p:nvPr>
        </p:nvSpPr>
        <p:spPr bwMode="auto">
          <a:xfrm>
            <a:off x="936625" y="360363"/>
            <a:ext cx="7704138" cy="81597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r>
              <a:rPr lang="nl-NL" altLang="nl-NL" dirty="0">
                <a:latin typeface="Arial" panose="020B0604020202020204" pitchFamily="34" charset="0"/>
                <a:cs typeface="Arial" panose="020B0604020202020204" pitchFamily="34" charset="0"/>
              </a:rPr>
              <a:t>Registreren?</a:t>
            </a:r>
          </a:p>
        </p:txBody>
      </p:sp>
      <p:sp>
        <p:nvSpPr>
          <p:cNvPr id="17414" name="Tijdelijke aanduiding voor tekst 5">
            <a:extLst>
              <a:ext uri="{FF2B5EF4-FFF2-40B4-BE49-F238E27FC236}">
                <a16:creationId xmlns:a16="http://schemas.microsoft.com/office/drawing/2014/main" id="{F8C37FAB-5D36-470C-9CF1-23B54D7BBEAC}"/>
              </a:ext>
            </a:extLst>
          </p:cNvPr>
          <p:cNvSpPr>
            <a:spLocks noGrp="1"/>
          </p:cNvSpPr>
          <p:nvPr>
            <p:ph type="body" sz="quarter" idx="13"/>
          </p:nvPr>
        </p:nvSpPr>
        <p:spPr bwMode="auto">
          <a:xfrm>
            <a:off x="936625" y="1411288"/>
            <a:ext cx="6515100" cy="2828925"/>
          </a:xfrm>
        </p:spPr>
        <p:txBody>
          <a:bodyPr wrap="square" numCol="1" anchor="t" anchorCtr="0" compatLnSpc="1">
            <a:prstTxWarp prst="textNoShape">
              <a:avLst/>
            </a:prstTxWarp>
          </a:bodyPr>
          <a:lstStyle/>
          <a:p>
            <a:pPr marL="0" indent="0" eaLnBrk="1" hangingPunct="1">
              <a:spcBef>
                <a:spcPct val="0"/>
              </a:spcBef>
              <a:spcAft>
                <a:spcPct val="0"/>
              </a:spcAft>
              <a:buFont typeface="Arial"/>
              <a:buNone/>
              <a:defRPr/>
            </a:pPr>
            <a:endParaRPr lang="nl-NL" altLang="nl-NL" dirty="0">
              <a:latin typeface="Arial" charset="0"/>
              <a:cs typeface="Arial" charset="0"/>
            </a:endParaRPr>
          </a:p>
          <a:p>
            <a:pPr marL="179070" indent="-179070" eaLnBrk="1" hangingPunct="1">
              <a:spcBef>
                <a:spcPct val="0"/>
              </a:spcBef>
              <a:spcAft>
                <a:spcPct val="0"/>
              </a:spcAft>
              <a:buFontTx/>
              <a:buChar char="•"/>
              <a:defRPr/>
            </a:pPr>
            <a:r>
              <a:rPr lang="nl-NL" altLang="nl-NL" dirty="0"/>
              <a:t>Via </a:t>
            </a:r>
            <a:r>
              <a:rPr lang="nl-NL" altLang="nl-NL" dirty="0">
                <a:hlinkClick r:id="rId3"/>
              </a:rPr>
              <a:t>www.stemmenvanuithetbuitenland.nl</a:t>
            </a:r>
            <a:endParaRPr lang="nl-NL" altLang="nl-NL" dirty="0">
              <a:latin typeface="Arial" charset="0"/>
              <a:cs typeface="Arial" charset="0"/>
              <a:hlinkClick r:id="rId3"/>
            </a:endParaRPr>
          </a:p>
          <a:p>
            <a:pPr marL="179070" indent="-179070">
              <a:spcBef>
                <a:spcPct val="0"/>
              </a:spcBef>
              <a:spcAft>
                <a:spcPct val="0"/>
              </a:spcAft>
              <a:buFontTx/>
              <a:buChar char="•"/>
              <a:defRPr/>
            </a:pPr>
            <a:r>
              <a:rPr lang="nl-NL" altLang="nl-NL" dirty="0"/>
              <a:t>Registreren kan digitaal met upload-functie</a:t>
            </a:r>
          </a:p>
          <a:p>
            <a:pPr marL="179070" indent="-179070" eaLnBrk="1" hangingPunct="1">
              <a:spcBef>
                <a:spcPct val="0"/>
              </a:spcBef>
              <a:spcAft>
                <a:spcPct val="0"/>
              </a:spcAft>
              <a:buFontTx/>
              <a:buChar char="•"/>
              <a:defRPr/>
            </a:pPr>
            <a:r>
              <a:rPr lang="nl-NL" altLang="nl-NL" dirty="0">
                <a:latin typeface="Arial" charset="0"/>
                <a:cs typeface="Arial" charset="0"/>
              </a:rPr>
              <a:t>Deadline om mee te doen in maart:  </a:t>
            </a:r>
            <a:r>
              <a:rPr lang="nl-NL" altLang="nl-NL" dirty="0">
                <a:solidFill>
                  <a:srgbClr val="FF0000"/>
                </a:solidFill>
                <a:latin typeface="Arial" charset="0"/>
                <a:cs typeface="Arial" charset="0"/>
              </a:rPr>
              <a:t>vóór 1 februari 2023</a:t>
            </a:r>
          </a:p>
          <a:p>
            <a:pPr marL="179070" indent="-179070" eaLnBrk="1" hangingPunct="1">
              <a:spcBef>
                <a:spcPct val="0"/>
              </a:spcBef>
              <a:spcAft>
                <a:spcPct val="0"/>
              </a:spcAft>
              <a:buFontTx/>
              <a:buChar char="•"/>
              <a:defRPr/>
            </a:pPr>
            <a:r>
              <a:rPr lang="nl-NL" altLang="nl-NL" dirty="0">
                <a:latin typeface="Arial" charset="0"/>
                <a:cs typeface="Arial" charset="0"/>
              </a:rPr>
              <a:t>Automatisch alle informatie en documenten die je nodig hebt</a:t>
            </a:r>
            <a:br>
              <a:rPr lang="nl-NL" altLang="nl-NL" dirty="0">
                <a:latin typeface="Arial" charset="0"/>
                <a:cs typeface="Arial" charset="0"/>
              </a:rPr>
            </a:br>
            <a:r>
              <a:rPr lang="nl-NL" altLang="nl-NL" dirty="0">
                <a:latin typeface="Arial" panose="020B0604020202020204" pitchFamily="34" charset="0"/>
                <a:cs typeface="Arial" panose="020B0604020202020204" pitchFamily="34" charset="0"/>
              </a:rPr>
              <a:t>Belangrijk: hou je gegevens actueel </a:t>
            </a:r>
            <a:br>
              <a:rPr lang="nl-NL" altLang="nl-NL" dirty="0">
                <a:latin typeface="Arial" panose="020B0604020202020204" pitchFamily="34" charset="0"/>
                <a:cs typeface="Arial" panose="020B0604020202020204" pitchFamily="34" charset="0"/>
              </a:rPr>
            </a:br>
            <a:r>
              <a:rPr lang="nl-NL" altLang="nl-NL" dirty="0">
                <a:latin typeface="Arial" panose="020B0604020202020204" pitchFamily="34" charset="0"/>
                <a:cs typeface="Arial" panose="020B0604020202020204" pitchFamily="34" charset="0"/>
              </a:rPr>
              <a:t>Bij twijfel: neem contact op</a:t>
            </a:r>
          </a:p>
          <a:p>
            <a:pPr marL="179070" indent="-179070" eaLnBrk="1" hangingPunct="1">
              <a:spcBef>
                <a:spcPct val="0"/>
              </a:spcBef>
              <a:spcAft>
                <a:spcPct val="0"/>
              </a:spcAft>
              <a:buFontTx/>
              <a:buChar char="•"/>
              <a:defRPr/>
            </a:pPr>
            <a:endParaRPr lang="nl-NL" altLang="nl-NL" dirty="0">
              <a:latin typeface="Arial" charset="0"/>
              <a:cs typeface="Arial" charset="0"/>
            </a:endParaRPr>
          </a:p>
          <a:p>
            <a:pPr marL="0" indent="0" eaLnBrk="1" hangingPunct="1">
              <a:spcBef>
                <a:spcPct val="0"/>
              </a:spcBef>
              <a:spcAft>
                <a:spcPct val="0"/>
              </a:spcAft>
              <a:buFont typeface="Arial"/>
              <a:buNone/>
              <a:defRPr/>
            </a:pPr>
            <a:r>
              <a:rPr lang="nl-NL" altLang="nl-NL" dirty="0">
                <a:latin typeface="Arial" charset="0"/>
                <a:cs typeface="Arial" charset="0"/>
              </a:rPr>
              <a:t> </a:t>
            </a:r>
          </a:p>
          <a:p>
            <a:pPr marL="0" indent="0" eaLnBrk="1" hangingPunct="1">
              <a:spcBef>
                <a:spcPct val="0"/>
              </a:spcBef>
              <a:spcAft>
                <a:spcPct val="0"/>
              </a:spcAft>
              <a:buFont typeface="Arial"/>
              <a:buNone/>
              <a:defRPr/>
            </a:pPr>
            <a:endParaRPr lang="nl-NL" altLang="nl-NL" dirty="0">
              <a:latin typeface="Arial" charset="0"/>
              <a:cs typeface="Arial" charset="0"/>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7" name="Tijdelijke aanduiding voor dianummer 3">
            <a:extLst>
              <a:ext uri="{FF2B5EF4-FFF2-40B4-BE49-F238E27FC236}">
                <a16:creationId xmlns:a16="http://schemas.microsoft.com/office/drawing/2014/main" id="{28DF097E-EE20-4BAD-B63C-0E9FF588DC0C}"/>
              </a:ext>
            </a:extLst>
          </p:cNvPr>
          <p:cNvSpPr>
            <a:spLocks noGrp="1"/>
          </p:cNvSpPr>
          <p:nvPr>
            <p:ph type="sldNum" sz="quarter" idx="17"/>
          </p:nvPr>
        </p:nvSpPr>
        <p:spPr bwMode="auto">
          <a:xfrm>
            <a:off x="0" y="4802188"/>
            <a:ext cx="763588" cy="341312"/>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288000" tIns="0" rIns="0" bIns="0" numCol="1" anchor="t" anchorCtr="0" compatLnSpc="1">
            <a:prstTxWarp prst="textNoShape">
              <a:avLst/>
            </a:prstTxWarp>
          </a:bodyPr>
          <a:lstStyle>
            <a:defPPr>
              <a:defRPr lang="en-US"/>
            </a:defPPr>
            <a:lvl1pPr algn="l" defTabSz="457200" rtl="0" eaLnBrk="1" fontAlgn="base" hangingPunct="1">
              <a:spcBef>
                <a:spcPct val="0"/>
              </a:spcBef>
              <a:spcAft>
                <a:spcPct val="0"/>
              </a:spcAft>
              <a:defRPr sz="1100" kern="1200">
                <a:solidFill>
                  <a:schemeClr val="tx1"/>
                </a:solidFill>
                <a:latin typeface="Arial" panose="020B0604020202020204" pitchFamily="34" charset="0"/>
                <a:ea typeface="+mn-ea"/>
                <a:cs typeface="Arial" panose="020B0604020202020204" pitchFamily="34" charset="0"/>
              </a:defRPr>
            </a:lvl1pPr>
            <a:lvl2pPr marL="457200" algn="l" defTabSz="457200"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2pPr>
            <a:lvl3pPr marL="914400" algn="l" defTabSz="457200"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3pPr>
            <a:lvl4pPr marL="1371600" algn="l" defTabSz="457200"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4pPr>
            <a:lvl5pPr marL="1828800" algn="l" defTabSz="457200"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9pPr>
          </a:lstStyle>
          <a:p>
            <a:pPr>
              <a:defRPr/>
            </a:pPr>
            <a:fld id="{81C93E0C-8F25-4D4B-ACF8-EA2E3AD6DF3A}" type="slidenum">
              <a:rPr lang="nl-NL" altLang="nl-NL" smtClean="0"/>
              <a:pPr>
                <a:defRPr/>
              </a:pPr>
              <a:t>9</a:t>
            </a:fld>
            <a:endParaRPr lang="nl-NL" altLang="nl-NL"/>
          </a:p>
        </p:txBody>
      </p:sp>
      <p:sp>
        <p:nvSpPr>
          <p:cNvPr id="21508" name="Titel 4">
            <a:extLst>
              <a:ext uri="{FF2B5EF4-FFF2-40B4-BE49-F238E27FC236}">
                <a16:creationId xmlns:a16="http://schemas.microsoft.com/office/drawing/2014/main" id="{D486BC41-7DC5-441B-9E32-2F62556FB7F0}"/>
              </a:ext>
            </a:extLst>
          </p:cNvPr>
          <p:cNvSpPr>
            <a:spLocks noGrp="1"/>
          </p:cNvSpPr>
          <p:nvPr>
            <p:ph type="title"/>
          </p:nvPr>
        </p:nvSpPr>
        <p:spPr bwMode="auto">
          <a:xfrm>
            <a:off x="936625" y="360363"/>
            <a:ext cx="7704138" cy="81597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r>
              <a:rPr lang="nl-NL" altLang="nl-NL">
                <a:latin typeface="Arial" panose="020B0604020202020204" pitchFamily="34" charset="0"/>
                <a:cs typeface="Arial" panose="020B0604020202020204" pitchFamily="34" charset="0"/>
              </a:rPr>
              <a:t>Stemmen per brief</a:t>
            </a:r>
          </a:p>
        </p:txBody>
      </p:sp>
      <p:sp>
        <p:nvSpPr>
          <p:cNvPr id="21509" name="Tijdelijke aanduiding voor tekst 5">
            <a:extLst>
              <a:ext uri="{FF2B5EF4-FFF2-40B4-BE49-F238E27FC236}">
                <a16:creationId xmlns:a16="http://schemas.microsoft.com/office/drawing/2014/main" id="{2DE36DCA-C59E-42B8-84CE-C5BC00E0230B}"/>
              </a:ext>
            </a:extLst>
          </p:cNvPr>
          <p:cNvSpPr>
            <a:spLocks noGrp="1"/>
          </p:cNvSpPr>
          <p:nvPr>
            <p:ph type="body" sz="quarter" idx="13"/>
          </p:nvPr>
        </p:nvSpPr>
        <p:spPr bwMode="auto">
          <a:xfrm>
            <a:off x="649125" y="2154713"/>
            <a:ext cx="6994525" cy="2109734"/>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179070" indent="-179070" eaLnBrk="1" hangingPunct="1">
              <a:spcBef>
                <a:spcPct val="0"/>
              </a:spcBef>
              <a:spcAft>
                <a:spcPct val="0"/>
              </a:spcAft>
              <a:buFontTx/>
              <a:buChar char="•"/>
            </a:pPr>
            <a:r>
              <a:rPr lang="nl-NL" altLang="nl-NL" dirty="0">
                <a:latin typeface="Arial" panose="020B0604020202020204" pitchFamily="34" charset="0"/>
                <a:cs typeface="Arial" panose="020B0604020202020204" pitchFamily="34" charset="0"/>
              </a:rPr>
              <a:t>Standaard methode: na registratie automatisch stembescheiden</a:t>
            </a:r>
            <a:endParaRPr lang="nl-NL"/>
          </a:p>
          <a:p>
            <a:pPr marL="179070" indent="-179070" eaLnBrk="1" hangingPunct="1">
              <a:spcBef>
                <a:spcPct val="0"/>
              </a:spcBef>
              <a:spcAft>
                <a:spcPct val="0"/>
              </a:spcAft>
              <a:buFontTx/>
              <a:buChar char="•"/>
            </a:pPr>
            <a:r>
              <a:rPr lang="nl-NL" altLang="nl-NL" dirty="0">
                <a:latin typeface="Arial" panose="020B0604020202020204" pitchFamily="34" charset="0"/>
                <a:cs typeface="Arial" panose="020B0604020202020204" pitchFamily="34" charset="0"/>
              </a:rPr>
              <a:t>-12 weken: briefstembewijs en oranje retourenvelop per post</a:t>
            </a:r>
          </a:p>
          <a:p>
            <a:pPr marL="179070" indent="-179070" eaLnBrk="1" hangingPunct="1">
              <a:spcBef>
                <a:spcPct val="0"/>
              </a:spcBef>
              <a:spcAft>
                <a:spcPct val="0"/>
              </a:spcAft>
              <a:buFontTx/>
              <a:buChar char="•"/>
            </a:pPr>
            <a:r>
              <a:rPr lang="nl-NL" altLang="nl-NL" dirty="0">
                <a:latin typeface="Arial" panose="020B0604020202020204" pitchFamily="34" charset="0"/>
                <a:cs typeface="Arial" panose="020B0604020202020204" pitchFamily="34" charset="0"/>
              </a:rPr>
              <a:t>- 4 weken (ongeveer): stembiljet per e-mail</a:t>
            </a:r>
          </a:p>
          <a:p>
            <a:pPr marL="179070" indent="-179070" eaLnBrk="1" hangingPunct="1">
              <a:spcBef>
                <a:spcPct val="0"/>
              </a:spcBef>
              <a:spcAft>
                <a:spcPct val="0"/>
              </a:spcAft>
              <a:buFontTx/>
              <a:buChar char="•"/>
            </a:pPr>
            <a:r>
              <a:rPr lang="nl-NL" altLang="nl-NL" dirty="0">
                <a:latin typeface="Arial" panose="020B0604020202020204" pitchFamily="34" charset="0"/>
                <a:cs typeface="Arial" panose="020B0604020202020204" pitchFamily="34" charset="0"/>
              </a:rPr>
              <a:t>Kwijt of niet aangekomen: vervangend briefstembewijs (digitaal)</a:t>
            </a:r>
          </a:p>
          <a:p>
            <a:pPr marL="179070" indent="-179070">
              <a:spcBef>
                <a:spcPct val="0"/>
              </a:spcBef>
              <a:spcAft>
                <a:spcPct val="0"/>
              </a:spcAft>
              <a:buFontTx/>
              <a:buChar char="•"/>
            </a:pPr>
            <a:r>
              <a:rPr lang="nl-NL" altLang="nl-NL" dirty="0"/>
              <a:t>Voor kiescollegeverkiezing: volmacht of kiezerspas niet mogelijk</a:t>
            </a:r>
            <a:endParaRPr lang="nl-NL" altLang="nl-NL" dirty="0" err="1">
              <a:latin typeface="Arial" panose="020B0604020202020204" pitchFamily="34" charset="0"/>
              <a:cs typeface="Arial" panose="020B0604020202020204" pitchFamily="34" charset="0"/>
            </a:endParaRPr>
          </a:p>
          <a:p>
            <a:pPr marL="0" indent="0" eaLnBrk="1" hangingPunct="1">
              <a:spcBef>
                <a:spcPct val="0"/>
              </a:spcBef>
              <a:spcAft>
                <a:spcPct val="0"/>
              </a:spcAft>
              <a:buNone/>
            </a:pPr>
            <a:br>
              <a:rPr lang="nl-NL" altLang="nl-NL" dirty="0">
                <a:latin typeface="Arial" panose="020B0604020202020204" pitchFamily="34" charset="0"/>
                <a:cs typeface="Arial" panose="020B0604020202020204" pitchFamily="34" charset="0"/>
              </a:rPr>
            </a:br>
            <a:endParaRPr lang="nl-NL" altLang="nl-NL" dirty="0">
              <a:latin typeface="Arial" panose="020B0604020202020204" pitchFamily="34" charset="0"/>
              <a:cs typeface="Arial" panose="020B0604020202020204" pitchFamily="34" charset="0"/>
            </a:endParaRPr>
          </a:p>
        </p:txBody>
      </p:sp>
      <p:pic>
        <p:nvPicPr>
          <p:cNvPr id="2" name="Afbeelding 2" descr="Afbeelding met tekst, kantoorartikelen, accessoire, kist&#10;&#10;Automatisch gegenereerde beschrijving">
            <a:extLst>
              <a:ext uri="{FF2B5EF4-FFF2-40B4-BE49-F238E27FC236}">
                <a16:creationId xmlns:a16="http://schemas.microsoft.com/office/drawing/2014/main" id="{9E796683-9D72-E3F3-D0FF-3C68B914405D}"/>
              </a:ext>
            </a:extLst>
          </p:cNvPr>
          <p:cNvPicPr>
            <a:picLocks noChangeAspect="1"/>
          </p:cNvPicPr>
          <p:nvPr/>
        </p:nvPicPr>
        <p:blipFill>
          <a:blip r:embed="rId3"/>
          <a:stretch>
            <a:fillRect/>
          </a:stretch>
        </p:blipFill>
        <p:spPr>
          <a:xfrm>
            <a:off x="6090008" y="66139"/>
            <a:ext cx="2691828" cy="2018872"/>
          </a:xfrm>
          <a:prstGeom prst="rect">
            <a:avLst/>
          </a:prstGeom>
        </p:spPr>
      </p:pic>
    </p:spTree>
  </p:cSld>
  <p:clrMapOvr>
    <a:masterClrMapping/>
  </p:clrMapOvr>
</p:sld>
</file>

<file path=ppt/theme/theme1.xml><?xml version="1.0" encoding="utf-8"?>
<a:theme xmlns:a="http://schemas.openxmlformats.org/drawingml/2006/main" name="powerpoint-gemeentedh-template">
  <a:themeElements>
    <a:clrScheme name="Den Haag Blauw">
      <a:dk1>
        <a:srgbClr val="000000"/>
      </a:dk1>
      <a:lt1>
        <a:srgbClr val="FFFFFF"/>
      </a:lt1>
      <a:dk2>
        <a:srgbClr val="000000"/>
      </a:dk2>
      <a:lt2>
        <a:srgbClr val="FFFFFF"/>
      </a:lt2>
      <a:accent1>
        <a:srgbClr val="192262"/>
      </a:accent1>
      <a:accent2>
        <a:srgbClr val="144C92"/>
      </a:accent2>
      <a:accent3>
        <a:srgbClr val="1C75BF"/>
      </a:accent3>
      <a:accent4>
        <a:srgbClr val="3697D6"/>
      </a:accent4>
      <a:accent5>
        <a:srgbClr val="3697D6"/>
      </a:accent5>
      <a:accent6>
        <a:srgbClr val="3697D6"/>
      </a:accent6>
      <a:hlink>
        <a:srgbClr val="192262"/>
      </a:hlink>
      <a:folHlink>
        <a:srgbClr val="192262"/>
      </a:folHlink>
    </a:clrScheme>
    <a:fontScheme name="Office - klassiek 2">
      <a:majorFont>
        <a:latin typeface="Arial"/>
        <a:ea typeface=""/>
        <a:cs typeface=""/>
        <a:font script="Jpan" typeface="ＭＳ Ｐゴシック"/>
        <a:font script="Hang" typeface="돋움"/>
        <a:font script="Hans" typeface="华文新魏"/>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돋움"/>
        <a:font script="Hans" typeface="华文新魏"/>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Kantoorthema">
  <a:themeElements>
    <a:clrScheme name="Kantoor">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to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788BF1BA185EC74C9E1C0EAE84783280" ma:contentTypeVersion="12" ma:contentTypeDescription="Een nieuw document maken." ma:contentTypeScope="" ma:versionID="d54cb8dfa5c58b62f26b5053455bee98">
  <xsd:schema xmlns:xsd="http://www.w3.org/2001/XMLSchema" xmlns:xs="http://www.w3.org/2001/XMLSchema" xmlns:p="http://schemas.microsoft.com/office/2006/metadata/properties" xmlns:ns1="http://schemas.microsoft.com/sharepoint/v3" xmlns:ns2="358b6cf5-3514-44bd-aee1-3cef99f12549" xmlns:ns3="4a58b4c4-890c-49a3-9f85-cec8edae8e32" targetNamespace="http://schemas.microsoft.com/office/2006/metadata/properties" ma:root="true" ma:fieldsID="ce7cba57fd773795595f903d9951b0eb" ns1:_="" ns2:_="" ns3:_="">
    <xsd:import namespace="http://schemas.microsoft.com/sharepoint/v3"/>
    <xsd:import namespace="358b6cf5-3514-44bd-aee1-3cef99f12549"/>
    <xsd:import namespace="4a58b4c4-890c-49a3-9f85-cec8edae8e32"/>
    <xsd:element name="properties">
      <xsd:complexType>
        <xsd:sequence>
          <xsd:element name="documentManagement">
            <xsd:complexType>
              <xsd:all>
                <xsd:element ref="ns2:_dlc_DocId" minOccurs="0"/>
                <xsd:element ref="ns2:_dlc_DocIdUrl" minOccurs="0"/>
                <xsd:element ref="ns2:_dlc_DocIdPersistId" minOccurs="0"/>
                <xsd:element ref="ns3:MediaServiceMetadata" minOccurs="0"/>
                <xsd:element ref="ns3:MediaServiceFastMetadata" minOccurs="0"/>
                <xsd:element ref="ns2:SharedWithUsers" minOccurs="0"/>
                <xsd:element ref="ns2:SharedWithDetails" minOccurs="0"/>
                <xsd:element ref="ns3:lcf76f155ced4ddcb4097134ff3c332f" minOccurs="0"/>
                <xsd:element ref="ns2:TaxCatchAll" minOccurs="0"/>
                <xsd:element ref="ns3:MediaServiceOCR" minOccurs="0"/>
                <xsd:element ref="ns3:MediaServiceGenerationTime" minOccurs="0"/>
                <xsd:element ref="ns3:MediaServiceEventHashCode" minOccurs="0"/>
                <xsd:element ref="ns1:_ip_UnifiedCompliancePolicyProperties" minOccurs="0"/>
                <xsd:element ref="ns1:_ip_UnifiedCompliancePolicyUIAc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21" nillable="true" ma:displayName="Eigenschappen van het geïntegreerd beleid voor naleving" ma:hidden="true" ma:internalName="_ip_UnifiedCompliancePolicyProperties">
      <xsd:simpleType>
        <xsd:restriction base="dms:Note"/>
      </xsd:simpleType>
    </xsd:element>
    <xsd:element name="_ip_UnifiedCompliancePolicyUIAction" ma:index="22" nillable="true" ma:displayName="Actie van de gebruikersinterface van het geïntegreerd beleid voor naleving" ma:hidden="true" ma:internalName="_ip_UnifiedCompliancePolicyUIAc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358b6cf5-3514-44bd-aee1-3cef99f12549" elementFormDefault="qualified">
    <xsd:import namespace="http://schemas.microsoft.com/office/2006/documentManagement/types"/>
    <xsd:import namespace="http://schemas.microsoft.com/office/infopath/2007/PartnerControls"/>
    <xsd:element name="_dlc_DocId" ma:index="8" nillable="true" ma:displayName="Waarde van de document-id" ma:description="De waarde van de document-id die aan dit item is toegewezen." ma:internalName="_dlc_DocId" ma:readOnly="true">
      <xsd:simpleType>
        <xsd:restriction base="dms:Text"/>
      </xsd:simpleType>
    </xsd:element>
    <xsd:element name="_dlc_DocIdUrl" ma:index="9" nillable="true" ma:displayName="Document-id" ma:description="Permanente koppeling naar dit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10" nillable="true" ma:displayName="Id blijven behouden" ma:description="Id behouden tijdens toevoegen." ma:hidden="true" ma:internalName="_dlc_DocIdPersistId" ma:readOnly="true">
      <xsd:simpleType>
        <xsd:restriction base="dms:Boolean"/>
      </xsd:simpleType>
    </xsd:element>
    <xsd:element name="SharedWithUsers" ma:index="13" nillable="true" ma:displayName="Gedeeld met"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4" nillable="true" ma:displayName="Gedeeld met details" ma:internalName="SharedWithDetails" ma:readOnly="true">
      <xsd:simpleType>
        <xsd:restriction base="dms:Note">
          <xsd:maxLength value="255"/>
        </xsd:restriction>
      </xsd:simpleType>
    </xsd:element>
    <xsd:element name="TaxCatchAll" ma:index="17" nillable="true" ma:displayName="Taxonomy Catch All Column" ma:hidden="true" ma:list="{204b7b0d-86ce-4722-9bc5-00e297bcc616}" ma:internalName="TaxCatchAll" ma:showField="CatchAllData" ma:web="358b6cf5-3514-44bd-aee1-3cef99f12549">
      <xsd:complexType>
        <xsd:complexContent>
          <xsd:extension base="dms:MultiChoiceLookup">
            <xsd:sequence>
              <xsd:element name="Value" type="dms:Lookup" maxOccurs="unbounded" minOccurs="0"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4a58b4c4-890c-49a3-9f85-cec8edae8e32" elementFormDefault="qualified">
    <xsd:import namespace="http://schemas.microsoft.com/office/2006/documentManagement/types"/>
    <xsd:import namespace="http://schemas.microsoft.com/office/infopath/2007/PartnerControls"/>
    <xsd:element name="MediaServiceMetadata" ma:index="11" nillable="true" ma:displayName="MediaServiceMetadata" ma:hidden="true" ma:internalName="MediaServiceMetadata" ma:readOnly="true">
      <xsd:simpleType>
        <xsd:restriction base="dms:Note"/>
      </xsd:simpleType>
    </xsd:element>
    <xsd:element name="MediaServiceFastMetadata" ma:index="12" nillable="true" ma:displayName="MediaServiceFastMetadata" ma:hidden="true" ma:internalName="MediaServiceFastMetadata" ma:readOnly="true">
      <xsd:simpleType>
        <xsd:restriction base="dms:Note"/>
      </xsd:simpleType>
    </xsd:element>
    <xsd:element name="lcf76f155ced4ddcb4097134ff3c332f" ma:index="16" nillable="true" ma:taxonomy="true" ma:internalName="lcf76f155ced4ddcb4097134ff3c332f" ma:taxonomyFieldName="MediaServiceImageTags" ma:displayName="Afbeeldingtags" ma:readOnly="false" ma:fieldId="{5cf76f15-5ced-4ddc-b409-7134ff3c332f}" ma:taxonomyMulti="true" ma:sspId="0f84c60b-fce4-43bd-9f97-923732063525" ma:termSetId="09814cd3-568e-fe90-9814-8d621ff8fb84" ma:anchorId="fba54fb3-c3e1-fe81-a776-ca4b69148c4d" ma:open="true" ma:isKeyword="false">
      <xsd:complexType>
        <xsd:sequence>
          <xsd:element ref="pc:Terms" minOccurs="0" maxOccurs="1"/>
        </xsd:sequence>
      </xsd:complexType>
    </xsd:element>
    <xsd:element name="MediaServiceOCR" ma:index="18" nillable="true" ma:displayName="Extracted Text" ma:internalName="MediaServiceOCR" ma:readOnly="true">
      <xsd:simpleType>
        <xsd:restriction base="dms:Note">
          <xsd:maxLength value="255"/>
        </xsd:restriction>
      </xsd:simpleType>
    </xsd:element>
    <xsd:element name="MediaServiceGenerationTime" ma:index="19" nillable="true" ma:displayName="MediaServiceGenerationTime" ma:hidden="true" ma:internalName="MediaServiceGenerationTime" ma:readOnly="true">
      <xsd:simpleType>
        <xsd:restriction base="dms:Text"/>
      </xsd:simpleType>
    </xsd:element>
    <xsd:element name="MediaServiceEventHashCode" ma:index="20" nillable="true" ma:displayName="MediaServiceEventHashCode" ma:hidden="true" ma:internalName="MediaServiceEventHashCode"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houdstype"/>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_ip_UnifiedCompliancePolicyUIAction xmlns="http://schemas.microsoft.com/sharepoint/v3" xsi:nil="true"/>
    <_ip_UnifiedCompliancePolicyProperties xmlns="http://schemas.microsoft.com/sharepoint/v3" xsi:nil="true"/>
    <TaxCatchAll xmlns="358b6cf5-3514-44bd-aee1-3cef99f12549" xsi:nil="true"/>
    <lcf76f155ced4ddcb4097134ff3c332f xmlns="4a58b4c4-890c-49a3-9f85-cec8edae8e32">
      <Terms xmlns="http://schemas.microsoft.com/office/infopath/2007/PartnerControls"/>
    </lcf76f155ced4ddcb4097134ff3c332f>
    <_dlc_DocId xmlns="358b6cf5-3514-44bd-aee1-3cef99f12549">S66KXXFCD74K-1155675653-440</_dlc_DocId>
    <_dlc_DocIdUrl xmlns="358b6cf5-3514-44bd-aee1-3cef99f12549">
      <Url>https://denhaag.sharepoint.com/sites/VerkiezingenKBN_DPZ_KCC/_layouts/15/DocIdRedir.aspx?ID=S66KXXFCD74K-1155675653-440</Url>
      <Description>S66KXXFCD74K-1155675653-440</Description>
    </_dlc_DocIdUrl>
    <SharedWithUsers xmlns="358b6cf5-3514-44bd-aee1-3cef99f12549">
      <UserInfo>
        <DisplayName/>
        <AccountId xsi:nil="true"/>
        <AccountType/>
      </UserInfo>
    </SharedWithUsers>
  </documentManagement>
</p:properties>
</file>

<file path=customXml/item4.xml><?xml version="1.0" encoding="utf-8"?>
<?mso-contentType ?>
<spe:Receivers xmlns:spe="http://schemas.microsoft.com/sharepoint/events">
  <Receiver>
    <Name>Document ID Generator</Name>
    <Synchronization>Synchronous</Synchronization>
    <Type>10001</Type>
    <SequenceNumber>1000</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10002</Type>
    <SequenceNumber>1001</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10004</Type>
    <SequenceNumber>1002</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10006</Type>
    <SequenceNumber>1003</SequenceNumber>
    <Url/>
    <Assembly>Microsoft.Office.DocumentManagement, Version=16.0.0.0, Culture=neutral, PublicKeyToken=71e9bce111e9429c</Assembly>
    <Class>Microsoft.Office.DocumentManagement.Internal.DocIdHandler</Class>
    <Data/>
    <Filter/>
  </Receiver>
</spe:Receivers>
</file>

<file path=customXml/itemProps1.xml><?xml version="1.0" encoding="utf-8"?>
<ds:datastoreItem xmlns:ds="http://schemas.openxmlformats.org/officeDocument/2006/customXml" ds:itemID="{D7F51B77-151F-470E-9009-FBE451F86CD3}">
  <ds:schemaRefs>
    <ds:schemaRef ds:uri="http://schemas.microsoft.com/sharepoint/v3/contenttype/forms"/>
  </ds:schemaRefs>
</ds:datastoreItem>
</file>

<file path=customXml/itemProps2.xml><?xml version="1.0" encoding="utf-8"?>
<ds:datastoreItem xmlns:ds="http://schemas.openxmlformats.org/officeDocument/2006/customXml" ds:itemID="{CEE6E896-F1D6-4967-9028-0AAD3CAAB44C}">
  <ds:schemaRefs>
    <ds:schemaRef ds:uri="358b6cf5-3514-44bd-aee1-3cef99f12549"/>
    <ds:schemaRef ds:uri="4a58b4c4-890c-49a3-9f85-cec8edae8e32"/>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microsoft.com/sharepoint/v3"/>
    <ds:schemaRef ds:uri="http://schemas.openxmlformats.org/package/2006/metadata/core-properties"/>
    <ds:schemaRef ds:uri="http://www.w3.org/2001/XMLSchema"/>
  </ds:schemaRefs>
</ds:datastoreItem>
</file>

<file path=customXml/itemProps3.xml><?xml version="1.0" encoding="utf-8"?>
<ds:datastoreItem xmlns:ds="http://schemas.openxmlformats.org/officeDocument/2006/customXml" ds:itemID="{506EC467-F450-47AF-A0CC-432ACBE1CBDF}">
  <ds:schemaRefs>
    <ds:schemaRef ds:uri="http://purl.org/dc/elements/1.1/"/>
    <ds:schemaRef ds:uri="http://schemas.microsoft.com/office/2006/metadata/properties"/>
    <ds:schemaRef ds:uri="http://schemas.microsoft.com/office/2006/documentManagement/types"/>
    <ds:schemaRef ds:uri="http://schemas.microsoft.com/sharepoint/v3"/>
    <ds:schemaRef ds:uri="http://purl.org/dc/terms/"/>
    <ds:schemaRef ds:uri="http://schemas.openxmlformats.org/package/2006/metadata/core-properties"/>
    <ds:schemaRef ds:uri="http://purl.org/dc/dcmitype/"/>
    <ds:schemaRef ds:uri="http://schemas.microsoft.com/office/infopath/2007/PartnerControls"/>
    <ds:schemaRef ds:uri="4a58b4c4-890c-49a3-9f85-cec8edae8e32"/>
    <ds:schemaRef ds:uri="358b6cf5-3514-44bd-aee1-3cef99f12549"/>
    <ds:schemaRef ds:uri="http://www.w3.org/XML/1998/namespace"/>
  </ds:schemaRefs>
</ds:datastoreItem>
</file>

<file path=customXml/itemProps4.xml><?xml version="1.0" encoding="utf-8"?>
<ds:datastoreItem xmlns:ds="http://schemas.openxmlformats.org/officeDocument/2006/customXml" ds:itemID="{2C325973-15C6-4851-BCB5-608176A95309}">
  <ds:schemaRefs>
    <ds:schemaRef ds:uri="http://schemas.microsoft.com/sharepoint/events"/>
  </ds:schemaRefs>
</ds:datastoreItem>
</file>

<file path=docMetadata/LabelInfo.xml><?xml version="1.0" encoding="utf-8"?>
<clbl:labelList xmlns:clbl="http://schemas.microsoft.com/office/2020/mipLabelMetadata">
  <clbl:label id="{9f9dcbe8-f8ca-464f-983b-20ccb4ae3e2c}" enabled="1" method="Privileged" siteId="{8c653938-6726-49c5-bca7-8e44a4bf2029}" contentBits="0" removed="0"/>
</clbl:labelList>
</file>

<file path=docProps/app.xml><?xml version="1.0" encoding="utf-8"?>
<Properties xmlns="http://schemas.openxmlformats.org/officeDocument/2006/extended-properties" xmlns:vt="http://schemas.openxmlformats.org/officeDocument/2006/docPropsVTypes">
  <Template>Epub-test.thmx</Template>
  <TotalTime>599</TotalTime>
  <Words>1350</Words>
  <Application>Microsoft Office PowerPoint</Application>
  <PresentationFormat>Diavoorstelling (16:9)</PresentationFormat>
  <Paragraphs>161</Paragraphs>
  <Slides>19</Slides>
  <Notes>14</Notes>
  <HiddenSlides>0</HiddenSlides>
  <MMClips>0</MMClips>
  <ScaleCrop>false</ScaleCrop>
  <HeadingPairs>
    <vt:vector size="6" baseType="variant">
      <vt:variant>
        <vt:lpstr>Gebruikte lettertypen</vt:lpstr>
      </vt:variant>
      <vt:variant>
        <vt:i4>3</vt:i4>
      </vt:variant>
      <vt:variant>
        <vt:lpstr>Thema</vt:lpstr>
      </vt:variant>
      <vt:variant>
        <vt:i4>1</vt:i4>
      </vt:variant>
      <vt:variant>
        <vt:lpstr>Diatitels</vt:lpstr>
      </vt:variant>
      <vt:variant>
        <vt:i4>19</vt:i4>
      </vt:variant>
    </vt:vector>
  </HeadingPairs>
  <TitlesOfParts>
    <vt:vector size="23" baseType="lpstr">
      <vt:lpstr>Arial</vt:lpstr>
      <vt:lpstr>Arial,Sans-Serif</vt:lpstr>
      <vt:lpstr>Calibri</vt:lpstr>
      <vt:lpstr>powerpoint-gemeentedh-template</vt:lpstr>
      <vt:lpstr>PowerPoint-presentatie</vt:lpstr>
      <vt:lpstr>Nieuwe verkiezing in 2023 Kiescollege niet-ingezetenen  voor de Eerste Kamer</vt:lpstr>
      <vt:lpstr>Programma</vt:lpstr>
      <vt:lpstr>Nieuwe verkiezing!</vt:lpstr>
      <vt:lpstr>Kiescollege niet-ingezetenen</vt:lpstr>
      <vt:lpstr>Meest gestelde vraag</vt:lpstr>
      <vt:lpstr>Stemmen als kiezer buiten Nederland</vt:lpstr>
      <vt:lpstr>Registreren?</vt:lpstr>
      <vt:lpstr>Stemmen per brief</vt:lpstr>
      <vt:lpstr>Stemmen per brief</vt:lpstr>
      <vt:lpstr>Wie mogen stemmen?</vt:lpstr>
      <vt:lpstr>Belangrijke data</vt:lpstr>
      <vt:lpstr>Briefstembewijs</vt:lpstr>
      <vt:lpstr>Stembiljet</vt:lpstr>
      <vt:lpstr>Meedoen als kandidaat</vt:lpstr>
      <vt:lpstr>Meest gestelde vraag</vt:lpstr>
      <vt:lpstr>Kandidaat kiescollege</vt:lpstr>
      <vt:lpstr>Belangrijke data</vt:lpstr>
      <vt:lpstr>Contact</vt:lpstr>
    </vt:vector>
  </TitlesOfParts>
  <Manager/>
  <Company>Maaike Media</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Nieuwe verkiezing in 2023 Kiescollege niet-ingezetenen</dc:title>
  <dc:subject/>
  <dc:creator>Gemeente Den Haag</dc:creator>
  <cp:keywords/>
  <dc:description/>
  <cp:lastModifiedBy>Nathalie Pilk</cp:lastModifiedBy>
  <cp:revision>188</cp:revision>
  <dcterms:created xsi:type="dcterms:W3CDTF">2011-12-16T10:32:12Z</dcterms:created>
  <dcterms:modified xsi:type="dcterms:W3CDTF">2022-10-28T07:14:41Z</dcterms:modified>
  <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0x010100788BF1BA185EC74C9E1C0EAE84783280</vt:lpwstr>
  </property>
  <property fmtid="{D5CDD505-2E9C-101B-9397-08002B2CF9AE}" pid="3" name="Trefwoorden">
    <vt:lpwstr>208;#huisstijl|50524249-95cd-4f88-83fb-31390a2dfb60;#510;#communicatie|7484e2e8-6f8f-46b3-8d3d-daabb518267d;#209;#citymarketing|ab2ab6e9-2c7e-494f-bd55-f1767d08f5b8;#311;#MS Powerpoint|159f670a-4c45-4a62-88ac-fa7864d225b5</vt:lpwstr>
  </property>
  <property fmtid="{D5CDD505-2E9C-101B-9397-08002B2CF9AE}" pid="4" name="VrijeTermen">
    <vt:lpwstr/>
  </property>
  <property fmtid="{D5CDD505-2E9C-101B-9397-08002B2CF9AE}" pid="5" name="MMOnderdeel_x0020_van">
    <vt:lpwstr/>
  </property>
  <property fmtid="{D5CDD505-2E9C-101B-9397-08002B2CF9AE}" pid="6" name="MMOnderdeel van">
    <vt:lpwstr/>
  </property>
  <property fmtid="{D5CDD505-2E9C-101B-9397-08002B2CF9AE}" pid="7" name="VrijeTrefwoorden">
    <vt:lpwstr/>
  </property>
  <property fmtid="{D5CDD505-2E9C-101B-9397-08002B2CF9AE}" pid="8" name="VasteTrefwoorden">
    <vt:lpwstr>10;#communicatie portaal|b89749f7-bd07-4745-8e40-4598e2d7795c</vt:lpwstr>
  </property>
  <property fmtid="{D5CDD505-2E9C-101B-9397-08002B2CF9AE}" pid="9" name="_dlc_policyId">
    <vt:lpwstr>0x010100B32E1E8F029D214FAC9A983ED8D155FE00B42205842AEF1C49B40431C8D0715E6F|1589124849</vt:lpwstr>
  </property>
  <property fmtid="{D5CDD505-2E9C-101B-9397-08002B2CF9AE}" pid="10" name="ItemRetentionFormula">
    <vt:lpwstr>&lt;formula id="Microsoft.Office.RecordsManagement.PolicyFeatures.Expiration.Formula.BuiltIn"&gt;&lt;number&gt;1&lt;/number&gt;&lt;property&gt;Modified&lt;/property&gt;&lt;propertyId&gt;28cf69c5-fa48-462a-b5cd-27b6f9d2bd5f&lt;/propertyId&gt;&lt;period&gt;years&lt;/period&gt;&lt;/formula&gt;</vt:lpwstr>
  </property>
  <property fmtid="{D5CDD505-2E9C-101B-9397-08002B2CF9AE}" pid="11" name="Order">
    <vt:r8>197000</vt:r8>
  </property>
  <property fmtid="{D5CDD505-2E9C-101B-9397-08002B2CF9AE}" pid="12" name="_dlc_ExpireDate">
    <vt:filetime>2023-07-25T06:48:19Z</vt:filetime>
  </property>
  <property fmtid="{D5CDD505-2E9C-101B-9397-08002B2CF9AE}" pid="13" name="TaxKeyword">
    <vt:lpwstr/>
  </property>
  <property fmtid="{D5CDD505-2E9C-101B-9397-08002B2CF9AE}" pid="14" name="MediaServiceImageTags">
    <vt:lpwstr/>
  </property>
  <property fmtid="{D5CDD505-2E9C-101B-9397-08002B2CF9AE}" pid="15" name="i7232ac9b358408da02fab8a2d1d4e12">
    <vt:lpwstr/>
  </property>
  <property fmtid="{D5CDD505-2E9C-101B-9397-08002B2CF9AE}" pid="16" name="Korte beschrijving">
    <vt:lpwstr/>
  </property>
  <property fmtid="{D5CDD505-2E9C-101B-9397-08002B2CF9AE}" pid="17" name="Documentsoort">
    <vt:lpwstr/>
  </property>
  <property fmtid="{D5CDD505-2E9C-101B-9397-08002B2CF9AE}" pid="18" name="Teamtrefwoorden">
    <vt:lpwstr/>
  </property>
  <property fmtid="{D5CDD505-2E9C-101B-9397-08002B2CF9AE}" pid="19" name="_dlc_DocIdItemGuid">
    <vt:lpwstr>a2dac3ec-2078-4a64-a925-025ea18df3d3</vt:lpwstr>
  </property>
  <property fmtid="{D5CDD505-2E9C-101B-9397-08002B2CF9AE}" pid="20" name="kb5053155eac4fc0a428599e19f598ba">
    <vt:lpwstr/>
  </property>
  <property fmtid="{D5CDD505-2E9C-101B-9397-08002B2CF9AE}" pid="21" name="Eigenaar">
    <vt:lpwstr/>
  </property>
  <property fmtid="{D5CDD505-2E9C-101B-9397-08002B2CF9AE}" pid="22" name="eDOCS AutoSave">
    <vt:lpwstr/>
  </property>
  <property fmtid="{D5CDD505-2E9C-101B-9397-08002B2CF9AE}" pid="23" name="MSIP_Label_9f9dcbe8-f8ca-464f-983b-20ccb4ae3e2c_Enabled">
    <vt:lpwstr>true</vt:lpwstr>
  </property>
  <property fmtid="{D5CDD505-2E9C-101B-9397-08002B2CF9AE}" pid="24" name="MSIP_Label_9f9dcbe8-f8ca-464f-983b-20ccb4ae3e2c_SetDate">
    <vt:lpwstr>2022-10-03T14:46:47Z</vt:lpwstr>
  </property>
  <property fmtid="{D5CDD505-2E9C-101B-9397-08002B2CF9AE}" pid="25" name="MSIP_Label_9f9dcbe8-f8ca-464f-983b-20ccb4ae3e2c_Method">
    <vt:lpwstr>Privileged</vt:lpwstr>
  </property>
  <property fmtid="{D5CDD505-2E9C-101B-9397-08002B2CF9AE}" pid="26" name="MSIP_Label_9f9dcbe8-f8ca-464f-983b-20ccb4ae3e2c_Name">
    <vt:lpwstr>Openbaar</vt:lpwstr>
  </property>
  <property fmtid="{D5CDD505-2E9C-101B-9397-08002B2CF9AE}" pid="27" name="MSIP_Label_9f9dcbe8-f8ca-464f-983b-20ccb4ae3e2c_SiteId">
    <vt:lpwstr>8c653938-6726-49c5-bca7-8e44a4bf2029</vt:lpwstr>
  </property>
  <property fmtid="{D5CDD505-2E9C-101B-9397-08002B2CF9AE}" pid="28" name="MSIP_Label_9f9dcbe8-f8ca-464f-983b-20ccb4ae3e2c_ActionId">
    <vt:lpwstr>132e7607-79c2-4989-a4b6-00001e87350a</vt:lpwstr>
  </property>
  <property fmtid="{D5CDD505-2E9C-101B-9397-08002B2CF9AE}" pid="29" name="MSIP_Label_9f9dcbe8-f8ca-464f-983b-20ccb4ae3e2c_ContentBits">
    <vt:lpwstr>0</vt:lpwstr>
  </property>
  <property fmtid="{D5CDD505-2E9C-101B-9397-08002B2CF9AE}" pid="30" name="_SourceUrl">
    <vt:lpwstr/>
  </property>
  <property fmtid="{D5CDD505-2E9C-101B-9397-08002B2CF9AE}" pid="31" name="_SharedFileIndex">
    <vt:lpwstr/>
  </property>
  <property fmtid="{D5CDD505-2E9C-101B-9397-08002B2CF9AE}" pid="32" name="ComplianceAssetId">
    <vt:lpwstr/>
  </property>
  <property fmtid="{D5CDD505-2E9C-101B-9397-08002B2CF9AE}" pid="33" name="_ExtendedDescription">
    <vt:lpwstr/>
  </property>
  <property fmtid="{D5CDD505-2E9C-101B-9397-08002B2CF9AE}" pid="34" name="TriggerFlowInfo">
    <vt:lpwstr/>
  </property>
</Properties>
</file>