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673" r:id="rId3"/>
    <p:sldId id="678" r:id="rId4"/>
    <p:sldId id="688" r:id="rId5"/>
    <p:sldId id="677" r:id="rId6"/>
    <p:sldId id="272" r:id="rId7"/>
    <p:sldId id="676" r:id="rId8"/>
    <p:sldId id="683" r:id="rId9"/>
    <p:sldId id="578" r:id="rId10"/>
    <p:sldId id="632" r:id="rId11"/>
    <p:sldId id="690" r:id="rId12"/>
    <p:sldId id="672" r:id="rId13"/>
    <p:sldId id="689" r:id="rId14"/>
    <p:sldId id="687" r:id="rId15"/>
    <p:sldId id="682"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ap Mos"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76026D-7214-48EA-AB62-BF349A0C0149}" v="5" dt="2021-02-18T11:14:38.0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86486" autoAdjust="0"/>
  </p:normalViewPr>
  <p:slideViewPr>
    <p:cSldViewPr>
      <p:cViewPr varScale="1">
        <p:scale>
          <a:sx n="67" d="100"/>
          <a:sy n="67" d="100"/>
        </p:scale>
        <p:origin x="1325" y="53"/>
      </p:cViewPr>
      <p:guideLst>
        <p:guide orient="horz" pos="2160"/>
        <p:guide pos="2880"/>
      </p:guideLst>
    </p:cSldViewPr>
  </p:slideViewPr>
  <p:outlineViewPr>
    <p:cViewPr>
      <p:scale>
        <a:sx n="33" d="100"/>
        <a:sy n="33" d="100"/>
      </p:scale>
      <p:origin x="0" y="-122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nica Lub" userId="bca1515a-48a4-4efd-9f51-0eec754ed342" providerId="ADAL" clId="{3F76026D-7214-48EA-AB62-BF349A0C0149}"/>
    <pc:docChg chg="undo custSel addSld delSld modSld sldOrd">
      <pc:chgData name="Ionica Lub" userId="bca1515a-48a4-4efd-9f51-0eec754ed342" providerId="ADAL" clId="{3F76026D-7214-48EA-AB62-BF349A0C0149}" dt="2021-02-18T11:34:51.754" v="261" actId="20577"/>
      <pc:docMkLst>
        <pc:docMk/>
      </pc:docMkLst>
      <pc:sldChg chg="add ord">
        <pc:chgData name="Ionica Lub" userId="bca1515a-48a4-4efd-9f51-0eec754ed342" providerId="ADAL" clId="{3F76026D-7214-48EA-AB62-BF349A0C0149}" dt="2021-02-18T11:13:10.093" v="140"/>
        <pc:sldMkLst>
          <pc:docMk/>
          <pc:sldMk cId="1465406530" sldId="578"/>
        </pc:sldMkLst>
      </pc:sldChg>
      <pc:sldChg chg="addSp modSp add mod">
        <pc:chgData name="Ionica Lub" userId="bca1515a-48a4-4efd-9f51-0eec754ed342" providerId="ADAL" clId="{3F76026D-7214-48EA-AB62-BF349A0C0149}" dt="2021-02-18T11:14:45.368" v="158" actId="20577"/>
        <pc:sldMkLst>
          <pc:docMk/>
          <pc:sldMk cId="1864119887" sldId="594"/>
        </pc:sldMkLst>
        <pc:spChg chg="add mod">
          <ac:chgData name="Ionica Lub" userId="bca1515a-48a4-4efd-9f51-0eec754ed342" providerId="ADAL" clId="{3F76026D-7214-48EA-AB62-BF349A0C0149}" dt="2021-02-18T11:14:45.368" v="158" actId="20577"/>
          <ac:spMkLst>
            <pc:docMk/>
            <pc:sldMk cId="1864119887" sldId="594"/>
            <ac:spMk id="6" creationId="{3BA05B56-749A-41C2-9A57-9D2253684828}"/>
          </ac:spMkLst>
        </pc:spChg>
      </pc:sldChg>
      <pc:sldChg chg="modSp add mod">
        <pc:chgData name="Ionica Lub" userId="bca1515a-48a4-4efd-9f51-0eec754ed342" providerId="ADAL" clId="{3F76026D-7214-48EA-AB62-BF349A0C0149}" dt="2021-02-18T11:33:57.237" v="251" actId="20577"/>
        <pc:sldMkLst>
          <pc:docMk/>
          <pc:sldMk cId="545813668" sldId="595"/>
        </pc:sldMkLst>
        <pc:spChg chg="mod">
          <ac:chgData name="Ionica Lub" userId="bca1515a-48a4-4efd-9f51-0eec754ed342" providerId="ADAL" clId="{3F76026D-7214-48EA-AB62-BF349A0C0149}" dt="2021-02-18T11:33:45.289" v="248" actId="20577"/>
          <ac:spMkLst>
            <pc:docMk/>
            <pc:sldMk cId="545813668" sldId="595"/>
            <ac:spMk id="4" creationId="{00000000-0000-0000-0000-000000000000}"/>
          </ac:spMkLst>
        </pc:spChg>
        <pc:spChg chg="mod">
          <ac:chgData name="Ionica Lub" userId="bca1515a-48a4-4efd-9f51-0eec754ed342" providerId="ADAL" clId="{3F76026D-7214-48EA-AB62-BF349A0C0149}" dt="2021-02-18T11:33:57.237" v="251" actId="20577"/>
          <ac:spMkLst>
            <pc:docMk/>
            <pc:sldMk cId="545813668" sldId="595"/>
            <ac:spMk id="5" creationId="{00000000-0000-0000-0000-000000000000}"/>
          </ac:spMkLst>
        </pc:spChg>
      </pc:sldChg>
      <pc:sldChg chg="add del">
        <pc:chgData name="Ionica Lub" userId="bca1515a-48a4-4efd-9f51-0eec754ed342" providerId="ADAL" clId="{3F76026D-7214-48EA-AB62-BF349A0C0149}" dt="2021-02-18T11:13:30.832" v="145" actId="47"/>
        <pc:sldMkLst>
          <pc:docMk/>
          <pc:sldMk cId="1457919053" sldId="599"/>
        </pc:sldMkLst>
      </pc:sldChg>
      <pc:sldChg chg="modSp add mod">
        <pc:chgData name="Ionica Lub" userId="bca1515a-48a4-4efd-9f51-0eec754ed342" providerId="ADAL" clId="{3F76026D-7214-48EA-AB62-BF349A0C0149}" dt="2021-02-18T11:34:51.754" v="261" actId="20577"/>
        <pc:sldMkLst>
          <pc:docMk/>
          <pc:sldMk cId="4130288679" sldId="599"/>
        </pc:sldMkLst>
        <pc:spChg chg="mod">
          <ac:chgData name="Ionica Lub" userId="bca1515a-48a4-4efd-9f51-0eec754ed342" providerId="ADAL" clId="{3F76026D-7214-48EA-AB62-BF349A0C0149}" dt="2021-02-18T11:34:51.754" v="261" actId="20577"/>
          <ac:spMkLst>
            <pc:docMk/>
            <pc:sldMk cId="4130288679" sldId="599"/>
            <ac:spMk id="2" creationId="{E77A5303-BF15-4398-86DB-DE680EDDA095}"/>
          </ac:spMkLst>
        </pc:spChg>
      </pc:sldChg>
      <pc:sldChg chg="add del">
        <pc:chgData name="Ionica Lub" userId="bca1515a-48a4-4efd-9f51-0eec754ed342" providerId="ADAL" clId="{3F76026D-7214-48EA-AB62-BF349A0C0149}" dt="2021-02-18T11:13:30.832" v="145" actId="47"/>
        <pc:sldMkLst>
          <pc:docMk/>
          <pc:sldMk cId="467739563" sldId="600"/>
        </pc:sldMkLst>
      </pc:sldChg>
      <pc:sldChg chg="add">
        <pc:chgData name="Ionica Lub" userId="bca1515a-48a4-4efd-9f51-0eec754ed342" providerId="ADAL" clId="{3F76026D-7214-48EA-AB62-BF349A0C0149}" dt="2021-02-18T11:13:37.789" v="146"/>
        <pc:sldMkLst>
          <pc:docMk/>
          <pc:sldMk cId="2427878787" sldId="600"/>
        </pc:sldMkLst>
      </pc:sldChg>
      <pc:sldChg chg="modSp mod">
        <pc:chgData name="Ionica Lub" userId="bca1515a-48a4-4efd-9f51-0eec754ed342" providerId="ADAL" clId="{3F76026D-7214-48EA-AB62-BF349A0C0149}" dt="2021-02-18T11:09:05.922" v="51" actId="20577"/>
        <pc:sldMkLst>
          <pc:docMk/>
          <pc:sldMk cId="1014367789" sldId="631"/>
        </pc:sldMkLst>
        <pc:spChg chg="mod">
          <ac:chgData name="Ionica Lub" userId="bca1515a-48a4-4efd-9f51-0eec754ed342" providerId="ADAL" clId="{3F76026D-7214-48EA-AB62-BF349A0C0149}" dt="2021-02-18T11:09:05.922" v="51" actId="20577"/>
          <ac:spMkLst>
            <pc:docMk/>
            <pc:sldMk cId="1014367789" sldId="631"/>
            <ac:spMk id="3" creationId="{31B86332-C06E-401A-B719-E7393382CDC2}"/>
          </ac:spMkLst>
        </pc:spChg>
      </pc:sldChg>
      <pc:sldChg chg="modSp mod">
        <pc:chgData name="Ionica Lub" userId="bca1515a-48a4-4efd-9f51-0eec754ed342" providerId="ADAL" clId="{3F76026D-7214-48EA-AB62-BF349A0C0149}" dt="2021-02-18T11:10:40.464" v="133" actId="20577"/>
        <pc:sldMkLst>
          <pc:docMk/>
          <pc:sldMk cId="705950796" sldId="632"/>
        </pc:sldMkLst>
        <pc:spChg chg="mod">
          <ac:chgData name="Ionica Lub" userId="bca1515a-48a4-4efd-9f51-0eec754ed342" providerId="ADAL" clId="{3F76026D-7214-48EA-AB62-BF349A0C0149}" dt="2021-02-18T11:10:40.464" v="133" actId="20577"/>
          <ac:spMkLst>
            <pc:docMk/>
            <pc:sldMk cId="705950796" sldId="632"/>
            <ac:spMk id="2" creationId="{C26B44A6-BDEB-4A35-BCA7-F53339FE16BF}"/>
          </ac:spMkLst>
        </pc:spChg>
      </pc:sldChg>
      <pc:sldChg chg="modSp mod">
        <pc:chgData name="Ionica Lub" userId="bca1515a-48a4-4efd-9f51-0eec754ed342" providerId="ADAL" clId="{3F76026D-7214-48EA-AB62-BF349A0C0149}" dt="2021-02-18T11:14:00.576" v="151" actId="1076"/>
        <pc:sldMkLst>
          <pc:docMk/>
          <pc:sldMk cId="167510356" sldId="634"/>
        </pc:sldMkLst>
        <pc:spChg chg="mod">
          <ac:chgData name="Ionica Lub" userId="bca1515a-48a4-4efd-9f51-0eec754ed342" providerId="ADAL" clId="{3F76026D-7214-48EA-AB62-BF349A0C0149}" dt="2021-02-18T11:14:00.576" v="151" actId="1076"/>
          <ac:spMkLst>
            <pc:docMk/>
            <pc:sldMk cId="167510356" sldId="634"/>
            <ac:spMk id="2" creationId="{00000000-0000-0000-0000-000000000000}"/>
          </ac:spMkLst>
        </pc:spChg>
        <pc:spChg chg="mod">
          <ac:chgData name="Ionica Lub" userId="bca1515a-48a4-4efd-9f51-0eec754ed342" providerId="ADAL" clId="{3F76026D-7214-48EA-AB62-BF349A0C0149}" dt="2021-02-18T11:10:23.523" v="130" actId="20577"/>
          <ac:spMkLst>
            <pc:docMk/>
            <pc:sldMk cId="167510356" sldId="634"/>
            <ac:spMk id="3" creationId="{00000000-0000-0000-0000-000000000000}"/>
          </ac:spMkLst>
        </pc:spChg>
      </pc:sldChg>
      <pc:sldChg chg="addSp delSp modSp mod">
        <pc:chgData name="Ionica Lub" userId="bca1515a-48a4-4efd-9f51-0eec754ed342" providerId="ADAL" clId="{3F76026D-7214-48EA-AB62-BF349A0C0149}" dt="2021-02-18T11:08:42.778" v="48" actId="14100"/>
        <pc:sldMkLst>
          <pc:docMk/>
          <pc:sldMk cId="2217708240" sldId="673"/>
        </pc:sldMkLst>
        <pc:picChg chg="del mod">
          <ac:chgData name="Ionica Lub" userId="bca1515a-48a4-4efd-9f51-0eec754ed342" providerId="ADAL" clId="{3F76026D-7214-48EA-AB62-BF349A0C0149}" dt="2021-02-18T11:06:08.134" v="33" actId="478"/>
          <ac:picMkLst>
            <pc:docMk/>
            <pc:sldMk cId="2217708240" sldId="673"/>
            <ac:picMk id="3" creationId="{FC1B9A4E-01A6-449A-8BC7-47C8AF40FC02}"/>
          </ac:picMkLst>
        </pc:picChg>
        <pc:picChg chg="add mod">
          <ac:chgData name="Ionica Lub" userId="bca1515a-48a4-4efd-9f51-0eec754ed342" providerId="ADAL" clId="{3F76026D-7214-48EA-AB62-BF349A0C0149}" dt="2021-02-18T11:06:32.323" v="40" actId="1076"/>
          <ac:picMkLst>
            <pc:docMk/>
            <pc:sldMk cId="2217708240" sldId="673"/>
            <ac:picMk id="6" creationId="{8E2FDAF5-56D6-4DEA-8CF9-21E23F07E481}"/>
          </ac:picMkLst>
        </pc:picChg>
        <pc:picChg chg="add mod">
          <ac:chgData name="Ionica Lub" userId="bca1515a-48a4-4efd-9f51-0eec754ed342" providerId="ADAL" clId="{3F76026D-7214-48EA-AB62-BF349A0C0149}" dt="2021-02-18T11:08:42.778" v="48" actId="14100"/>
          <ac:picMkLst>
            <pc:docMk/>
            <pc:sldMk cId="2217708240" sldId="673"/>
            <ac:picMk id="8" creationId="{6F1D2ED8-3735-47D5-9840-1F924F430E64}"/>
          </ac:picMkLst>
        </pc:picChg>
        <pc:picChg chg="del">
          <ac:chgData name="Ionica Lub" userId="bca1515a-48a4-4efd-9f51-0eec754ed342" providerId="ADAL" clId="{3F76026D-7214-48EA-AB62-BF349A0C0149}" dt="2021-02-18T11:02:56.328" v="3" actId="478"/>
          <ac:picMkLst>
            <pc:docMk/>
            <pc:sldMk cId="2217708240" sldId="673"/>
            <ac:picMk id="9" creationId="{6A7D5B7F-4651-4EBC-A7A0-6B3D3CFFE8A9}"/>
          </ac:picMkLst>
        </pc:picChg>
        <pc:picChg chg="mod">
          <ac:chgData name="Ionica Lub" userId="bca1515a-48a4-4efd-9f51-0eec754ed342" providerId="ADAL" clId="{3F76026D-7214-48EA-AB62-BF349A0C0149}" dt="2021-02-18T11:06:11.335" v="34" actId="14100"/>
          <ac:picMkLst>
            <pc:docMk/>
            <pc:sldMk cId="2217708240" sldId="673"/>
            <ac:picMk id="13" creationId="{FC0C2D65-C673-417D-BF80-B812DB79268C}"/>
          </ac:picMkLst>
        </pc:picChg>
        <pc:picChg chg="mod">
          <ac:chgData name="Ionica Lub" userId="bca1515a-48a4-4efd-9f51-0eec754ed342" providerId="ADAL" clId="{3F76026D-7214-48EA-AB62-BF349A0C0149}" dt="2021-02-18T11:06:23.676" v="37" actId="14100"/>
          <ac:picMkLst>
            <pc:docMk/>
            <pc:sldMk cId="2217708240" sldId="673"/>
            <ac:picMk id="15" creationId="{FC46B2E6-ACD5-445E-9020-0FF675ABD6DC}"/>
          </ac:picMkLst>
        </pc:picChg>
        <pc:picChg chg="mod">
          <ac:chgData name="Ionica Lub" userId="bca1515a-48a4-4efd-9f51-0eec754ed342" providerId="ADAL" clId="{3F76026D-7214-48EA-AB62-BF349A0C0149}" dt="2021-02-18T11:08:34.815" v="47" actId="1076"/>
          <ac:picMkLst>
            <pc:docMk/>
            <pc:sldMk cId="2217708240" sldId="673"/>
            <ac:picMk id="17" creationId="{96849B09-9670-4EB9-83D5-1DAA3718E378}"/>
          </ac:picMkLst>
        </pc:picChg>
      </pc:sldChg>
      <pc:sldChg chg="modSp mod">
        <pc:chgData name="Ionica Lub" userId="bca1515a-48a4-4efd-9f51-0eec754ed342" providerId="ADAL" clId="{3F76026D-7214-48EA-AB62-BF349A0C0149}" dt="2021-02-18T11:02:48.347" v="2" actId="20577"/>
        <pc:sldMkLst>
          <pc:docMk/>
          <pc:sldMk cId="351500946" sldId="685"/>
        </pc:sldMkLst>
        <pc:spChg chg="mod">
          <ac:chgData name="Ionica Lub" userId="bca1515a-48a4-4efd-9f51-0eec754ed342" providerId="ADAL" clId="{3F76026D-7214-48EA-AB62-BF349A0C0149}" dt="2021-02-18T11:02:48.347" v="2" actId="20577"/>
          <ac:spMkLst>
            <pc:docMk/>
            <pc:sldMk cId="351500946" sldId="685"/>
            <ac:spMk id="3" creationId="{B78C5C47-A818-4A3E-9B02-145BC3E57EAC}"/>
          </ac:spMkLst>
        </pc:spChg>
      </pc:sldChg>
      <pc:sldChg chg="del">
        <pc:chgData name="Ionica Lub" userId="bca1515a-48a4-4efd-9f51-0eec754ed342" providerId="ADAL" clId="{3F76026D-7214-48EA-AB62-BF349A0C0149}" dt="2021-02-18T11:34:01.021" v="252" actId="47"/>
        <pc:sldMkLst>
          <pc:docMk/>
          <pc:sldMk cId="2353898188" sldId="686"/>
        </pc:sldMkLst>
      </pc:sldChg>
      <pc:sldChg chg="modSp new mod">
        <pc:chgData name="Ionica Lub" userId="bca1515a-48a4-4efd-9f51-0eec754ed342" providerId="ADAL" clId="{3F76026D-7214-48EA-AB62-BF349A0C0149}" dt="2021-02-18T11:33:24.265" v="237" actId="20577"/>
        <pc:sldMkLst>
          <pc:docMk/>
          <pc:sldMk cId="2960003248" sldId="688"/>
        </pc:sldMkLst>
        <pc:spChg chg="mod">
          <ac:chgData name="Ionica Lub" userId="bca1515a-48a4-4efd-9f51-0eec754ed342" providerId="ADAL" clId="{3F76026D-7214-48EA-AB62-BF349A0C0149}" dt="2021-02-18T11:15:33.390" v="206" actId="20577"/>
          <ac:spMkLst>
            <pc:docMk/>
            <pc:sldMk cId="2960003248" sldId="688"/>
            <ac:spMk id="2" creationId="{E3811875-367B-4CAD-9FD4-9184C1FAE658}"/>
          </ac:spMkLst>
        </pc:spChg>
        <pc:spChg chg="mod">
          <ac:chgData name="Ionica Lub" userId="bca1515a-48a4-4efd-9f51-0eec754ed342" providerId="ADAL" clId="{3F76026D-7214-48EA-AB62-BF349A0C0149}" dt="2021-02-18T11:33:24.265" v="237" actId="20577"/>
          <ac:spMkLst>
            <pc:docMk/>
            <pc:sldMk cId="2960003248" sldId="688"/>
            <ac:spMk id="3" creationId="{4A98A3B3-9A91-4669-B0B3-C4EBB8C608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D8351FD-FFC9-4CB3-B1C7-0D04EAB302EB}" type="datetimeFigureOut">
              <a:rPr lang="nl-NL" smtClean="0"/>
              <a:t>2-3-2021</a:t>
            </a:fld>
            <a:endParaRPr lang="nl-NL"/>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5337861-B894-470D-A8C4-4593A897B779}" type="slidenum">
              <a:rPr lang="nl-NL" smtClean="0"/>
              <a:t>‹nr.›</a:t>
            </a:fld>
            <a:endParaRPr lang="nl-NL"/>
          </a:p>
        </p:txBody>
      </p:sp>
    </p:spTree>
    <p:extLst>
      <p:ext uri="{BB962C8B-B14F-4D97-AF65-F5344CB8AC3E}">
        <p14:creationId xmlns:p14="http://schemas.microsoft.com/office/powerpoint/2010/main" val="170244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Introductie persoonlijke betrokkenheid</a:t>
            </a:r>
          </a:p>
        </p:txBody>
      </p:sp>
      <p:sp>
        <p:nvSpPr>
          <p:cNvPr id="4" name="Tijdelijke aanduiding voor dianummer 3"/>
          <p:cNvSpPr>
            <a:spLocks noGrp="1"/>
          </p:cNvSpPr>
          <p:nvPr>
            <p:ph type="sldNum" sz="quarter" idx="5"/>
          </p:nvPr>
        </p:nvSpPr>
        <p:spPr/>
        <p:txBody>
          <a:bodyPr/>
          <a:lstStyle/>
          <a:p>
            <a:fld id="{E5337861-B894-470D-A8C4-4593A897B779}" type="slidenum">
              <a:rPr lang="nl-NL" smtClean="0"/>
              <a:t>2</a:t>
            </a:fld>
            <a:endParaRPr lang="nl-NL"/>
          </a:p>
        </p:txBody>
      </p:sp>
    </p:spTree>
    <p:extLst>
      <p:ext uri="{BB962C8B-B14F-4D97-AF65-F5344CB8AC3E}">
        <p14:creationId xmlns:p14="http://schemas.microsoft.com/office/powerpoint/2010/main" val="162467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E5337861-B894-470D-A8C4-4593A897B779}" type="slidenum">
              <a:rPr lang="nl-NL" smtClean="0"/>
              <a:t>3</a:t>
            </a:fld>
            <a:endParaRPr lang="nl-NL"/>
          </a:p>
        </p:txBody>
      </p:sp>
    </p:spTree>
    <p:extLst>
      <p:ext uri="{BB962C8B-B14F-4D97-AF65-F5344CB8AC3E}">
        <p14:creationId xmlns:p14="http://schemas.microsoft.com/office/powerpoint/2010/main" val="330621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Waar is LanguageOne?</a:t>
            </a:r>
          </a:p>
          <a:p>
            <a:pPr marL="171450" indent="-171450">
              <a:buFont typeface="Arial" panose="020B0604020202020204" pitchFamily="34" charset="0"/>
              <a:buChar char="•"/>
            </a:pPr>
            <a:endParaRPr lang="en-GB" dirty="0"/>
          </a:p>
        </p:txBody>
      </p:sp>
      <p:sp>
        <p:nvSpPr>
          <p:cNvPr id="4" name="Tijdelijke aanduiding voor dianummer 3"/>
          <p:cNvSpPr>
            <a:spLocks noGrp="1"/>
          </p:cNvSpPr>
          <p:nvPr>
            <p:ph type="sldNum" sz="quarter" idx="5"/>
          </p:nvPr>
        </p:nvSpPr>
        <p:spPr/>
        <p:txBody>
          <a:bodyPr/>
          <a:lstStyle/>
          <a:p>
            <a:fld id="{E5337861-B894-470D-A8C4-4593A897B779}" type="slidenum">
              <a:rPr lang="nl-NL" smtClean="0"/>
              <a:t>6</a:t>
            </a:fld>
            <a:endParaRPr lang="nl-NL"/>
          </a:p>
        </p:txBody>
      </p:sp>
    </p:spTree>
    <p:extLst>
      <p:ext uri="{BB962C8B-B14F-4D97-AF65-F5344CB8AC3E}">
        <p14:creationId xmlns:p14="http://schemas.microsoft.com/office/powerpoint/2010/main" val="343543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Welke doelgroepen bedienen we?</a:t>
            </a:r>
            <a:endParaRPr lang="en-GB" dirty="0"/>
          </a:p>
        </p:txBody>
      </p:sp>
      <p:sp>
        <p:nvSpPr>
          <p:cNvPr id="4" name="Tijdelijke aanduiding voor dianummer 3"/>
          <p:cNvSpPr>
            <a:spLocks noGrp="1"/>
          </p:cNvSpPr>
          <p:nvPr>
            <p:ph type="sldNum" sz="quarter" idx="5"/>
          </p:nvPr>
        </p:nvSpPr>
        <p:spPr/>
        <p:txBody>
          <a:bodyPr/>
          <a:lstStyle/>
          <a:p>
            <a:fld id="{E5337861-B894-470D-A8C4-4593A897B779}" type="slidenum">
              <a:rPr lang="nl-NL" smtClean="0"/>
              <a:t>7</a:t>
            </a:fld>
            <a:endParaRPr lang="nl-NL"/>
          </a:p>
        </p:txBody>
      </p:sp>
    </p:spTree>
    <p:extLst>
      <p:ext uri="{BB962C8B-B14F-4D97-AF65-F5344CB8AC3E}">
        <p14:creationId xmlns:p14="http://schemas.microsoft.com/office/powerpoint/2010/main" val="174688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Goede resultaten inspectie</a:t>
            </a:r>
          </a:p>
          <a:p>
            <a:pPr marL="171450" indent="-171450">
              <a:buFont typeface="Arial" panose="020B0604020202020204" pitchFamily="34" charset="0"/>
              <a:buChar char="•"/>
            </a:pPr>
            <a:r>
              <a:rPr lang="nl-NL" dirty="0"/>
              <a:t>Hoge examenresultaten</a:t>
            </a:r>
          </a:p>
          <a:p>
            <a:pPr marL="171450" indent="-171450">
              <a:buFont typeface="Arial" panose="020B0604020202020204" pitchFamily="34" charset="0"/>
              <a:buChar char="•"/>
            </a:pPr>
            <a:r>
              <a:rPr lang="nl-NL" dirty="0"/>
              <a:t>Sterk netwerk, lokaal en internationaal</a:t>
            </a:r>
          </a:p>
        </p:txBody>
      </p:sp>
      <p:sp>
        <p:nvSpPr>
          <p:cNvPr id="4" name="Tijdelijke aanduiding voor dianummer 3"/>
          <p:cNvSpPr>
            <a:spLocks noGrp="1"/>
          </p:cNvSpPr>
          <p:nvPr>
            <p:ph type="sldNum" sz="quarter" idx="5"/>
          </p:nvPr>
        </p:nvSpPr>
        <p:spPr/>
        <p:txBody>
          <a:bodyPr/>
          <a:lstStyle/>
          <a:p>
            <a:fld id="{E5337861-B894-470D-A8C4-4593A897B779}" type="slidenum">
              <a:rPr lang="nl-NL" smtClean="0"/>
              <a:t>12</a:t>
            </a:fld>
            <a:endParaRPr lang="nl-NL"/>
          </a:p>
        </p:txBody>
      </p:sp>
    </p:spTree>
    <p:extLst>
      <p:ext uri="{BB962C8B-B14F-4D97-AF65-F5344CB8AC3E}">
        <p14:creationId xmlns:p14="http://schemas.microsoft.com/office/powerpoint/2010/main" val="3203682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3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 en Content Licht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hasCustomPrompt="1"/>
          </p:nvPr>
        </p:nvSpPr>
        <p:spPr>
          <a:xfrm>
            <a:off x="719998" y="720000"/>
            <a:ext cx="7920002" cy="1079997"/>
          </a:xfrm>
        </p:spPr>
        <p:txBody>
          <a:bodyPr anchor="t" anchorCtr="0"/>
          <a:lstStyle>
            <a:lvl1pPr algn="l">
              <a:defRPr sz="3600">
                <a:solidFill>
                  <a:schemeClr val="tx1"/>
                </a:solidFill>
              </a:defRPr>
            </a:lvl1pPr>
          </a:lstStyle>
          <a:p>
            <a:pPr lvl="0"/>
            <a:r>
              <a:rPr lang="nl-NL" dirty="0" err="1"/>
              <a:t>LanguageOne</a:t>
            </a:r>
            <a:r>
              <a:rPr lang="nl-NL" dirty="0"/>
              <a:t> 36 </a:t>
            </a:r>
            <a:r>
              <a:rPr lang="nl-NL" dirty="0" err="1"/>
              <a:t>pt</a:t>
            </a:r>
            <a:endParaRPr lang="en-GB" dirty="0"/>
          </a:p>
        </p:txBody>
      </p:sp>
      <p:sp>
        <p:nvSpPr>
          <p:cNvPr id="3" name="Ondertitel 2"/>
          <p:cNvSpPr txBox="1">
            <a:spLocks noGrp="1"/>
          </p:cNvSpPr>
          <p:nvPr>
            <p:ph type="subTitle" idx="1" hasCustomPrompt="1"/>
          </p:nvPr>
        </p:nvSpPr>
        <p:spPr>
          <a:xfrm>
            <a:off x="719998" y="1799997"/>
            <a:ext cx="7920002" cy="4221291"/>
          </a:xfrm>
        </p:spPr>
        <p:txBody>
          <a:bodyPr/>
          <a:lstStyle>
            <a:lvl1pPr marL="0" indent="0">
              <a:spcBef>
                <a:spcPts val="600"/>
              </a:spcBef>
              <a:buNone/>
              <a:defRPr sz="2400">
                <a:solidFill>
                  <a:schemeClr val="tx1"/>
                </a:solidFill>
              </a:defRPr>
            </a:lvl1pPr>
          </a:lstStyle>
          <a:p>
            <a:pPr lvl="0"/>
            <a:r>
              <a:rPr lang="nl-NL" dirty="0"/>
              <a:t>Wereldwijd thuis in moedertaalonderwijs </a:t>
            </a:r>
          </a:p>
          <a:p>
            <a:pPr lvl="0"/>
            <a:r>
              <a:rPr lang="nl-NL" dirty="0" err="1"/>
              <a:t>Calibri</a:t>
            </a:r>
            <a:r>
              <a:rPr lang="nl-NL" dirty="0"/>
              <a:t> Light grootte: 24 </a:t>
            </a:r>
            <a:r>
              <a:rPr lang="nl-NL" dirty="0" err="1"/>
              <a:t>pt</a:t>
            </a:r>
            <a:endParaRPr lang="en-GB" dirty="0"/>
          </a:p>
        </p:txBody>
      </p:sp>
    </p:spTree>
    <p:extLst>
      <p:ext uri="{BB962C8B-B14F-4D97-AF65-F5344CB8AC3E}">
        <p14:creationId xmlns:p14="http://schemas.microsoft.com/office/powerpoint/2010/main" val="2537734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 en Content Ro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hasCustomPrompt="1"/>
          </p:nvPr>
        </p:nvSpPr>
        <p:spPr>
          <a:xfrm>
            <a:off x="719998" y="720000"/>
            <a:ext cx="7920002" cy="1079997"/>
          </a:xfrm>
        </p:spPr>
        <p:txBody>
          <a:bodyPr anchor="t" anchorCtr="0"/>
          <a:lstStyle>
            <a:lvl1pPr algn="l">
              <a:defRPr sz="3600">
                <a:solidFill>
                  <a:schemeClr val="bg1"/>
                </a:solidFill>
              </a:defRPr>
            </a:lvl1pPr>
          </a:lstStyle>
          <a:p>
            <a:pPr lvl="0"/>
            <a:r>
              <a:rPr lang="nl-NL" dirty="0" err="1"/>
              <a:t>LanguageOne</a:t>
            </a:r>
            <a:r>
              <a:rPr lang="nl-NL" dirty="0"/>
              <a:t> 36 </a:t>
            </a:r>
            <a:r>
              <a:rPr lang="nl-NL" dirty="0" err="1"/>
              <a:t>pt</a:t>
            </a:r>
            <a:endParaRPr lang="en-GB" dirty="0"/>
          </a:p>
        </p:txBody>
      </p:sp>
      <p:sp>
        <p:nvSpPr>
          <p:cNvPr id="3" name="Ondertitel 2"/>
          <p:cNvSpPr txBox="1">
            <a:spLocks noGrp="1"/>
          </p:cNvSpPr>
          <p:nvPr>
            <p:ph type="subTitle" idx="1" hasCustomPrompt="1"/>
          </p:nvPr>
        </p:nvSpPr>
        <p:spPr>
          <a:xfrm>
            <a:off x="719998" y="1799997"/>
            <a:ext cx="7920002" cy="4221291"/>
          </a:xfrm>
        </p:spPr>
        <p:txBody>
          <a:bodyPr/>
          <a:lstStyle>
            <a:lvl1pPr marL="0" indent="0">
              <a:spcBef>
                <a:spcPts val="600"/>
              </a:spcBef>
              <a:buNone/>
              <a:defRPr sz="2400">
                <a:solidFill>
                  <a:schemeClr val="bg1"/>
                </a:solidFill>
              </a:defRPr>
            </a:lvl1pPr>
          </a:lstStyle>
          <a:p>
            <a:pPr lvl="0"/>
            <a:r>
              <a:rPr lang="nl-NL" dirty="0"/>
              <a:t>Wereldwijd thuis in moedertaalonderwijs </a:t>
            </a:r>
          </a:p>
          <a:p>
            <a:pPr lvl="0"/>
            <a:r>
              <a:rPr lang="nl-NL" dirty="0" err="1"/>
              <a:t>Calibri</a:t>
            </a:r>
            <a:r>
              <a:rPr lang="nl-NL" dirty="0"/>
              <a:t> Light grootte: 24 </a:t>
            </a:r>
            <a:r>
              <a:rPr lang="nl-NL" dirty="0" err="1"/>
              <a:t>pt</a:t>
            </a:r>
            <a:endParaRPr lang="en-GB" dirty="0"/>
          </a:p>
        </p:txBody>
      </p:sp>
    </p:spTree>
    <p:extLst>
      <p:ext uri="{BB962C8B-B14F-4D97-AF65-F5344CB8AC3E}">
        <p14:creationId xmlns:p14="http://schemas.microsoft.com/office/powerpoint/2010/main" val="131646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84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994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htergro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07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extLst>
      <p:ext uri="{BB962C8B-B14F-4D97-AF65-F5344CB8AC3E}">
        <p14:creationId xmlns:p14="http://schemas.microsoft.com/office/powerpoint/2010/main" val="93305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84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 content gecentree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hasCustomPrompt="1"/>
          </p:nvPr>
        </p:nvSpPr>
        <p:spPr>
          <a:xfrm>
            <a:off x="720000" y="720000"/>
            <a:ext cx="7704000" cy="1080000"/>
          </a:xfrm>
        </p:spPr>
        <p:txBody>
          <a:bodyPr/>
          <a:lstStyle>
            <a:lvl1pPr>
              <a:defRPr sz="3600"/>
            </a:lvl1pPr>
          </a:lstStyle>
          <a:p>
            <a:pPr lvl="0"/>
            <a:r>
              <a:rPr lang="nl-NL" dirty="0" err="1"/>
              <a:t>LanguageOne</a:t>
            </a:r>
            <a:r>
              <a:rPr lang="nl-NL" dirty="0"/>
              <a:t> 36 punten</a:t>
            </a:r>
            <a:endParaRPr lang="en-GB" dirty="0"/>
          </a:p>
        </p:txBody>
      </p:sp>
      <p:sp>
        <p:nvSpPr>
          <p:cNvPr id="3" name="Ondertitel 2"/>
          <p:cNvSpPr txBox="1">
            <a:spLocks noGrp="1"/>
          </p:cNvSpPr>
          <p:nvPr>
            <p:ph type="subTitle" idx="1"/>
          </p:nvPr>
        </p:nvSpPr>
        <p:spPr>
          <a:xfrm>
            <a:off x="720000" y="2160000"/>
            <a:ext cx="7704000" cy="3429240"/>
          </a:xfrm>
        </p:spPr>
        <p:txBody>
          <a:bodyPr anchorCtr="1"/>
          <a:lstStyle>
            <a:lvl1pPr marL="0" indent="0" algn="ctr">
              <a:buNone/>
              <a:defRPr sz="2400"/>
            </a:lvl1pPr>
            <a:lvl2pPr marL="0" lvl="0" indent="0" algn="ctr">
              <a:spcBef>
                <a:spcPts val="800"/>
              </a:spcBef>
              <a:buNone/>
              <a:defRPr sz="3200"/>
            </a:lvl2pPr>
          </a:lstStyle>
          <a:p>
            <a:pPr lvl="0"/>
            <a:r>
              <a:rPr lang="nl-NL" dirty="0"/>
              <a:t>Wereldwijd thuis</a:t>
            </a:r>
          </a:p>
          <a:p>
            <a:pPr lvl="0"/>
            <a:r>
              <a:rPr lang="nl-NL" dirty="0"/>
              <a:t>in moedertaalonderwijs</a:t>
            </a:r>
            <a:endParaRPr lang="en-GB" dirty="0"/>
          </a:p>
        </p:txBody>
      </p:sp>
    </p:spTree>
    <p:extLst>
      <p:ext uri="{BB962C8B-B14F-4D97-AF65-F5344CB8AC3E}">
        <p14:creationId xmlns:p14="http://schemas.microsoft.com/office/powerpoint/2010/main" val="422069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Content Li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hasCustomPrompt="1"/>
          </p:nvPr>
        </p:nvSpPr>
        <p:spPr>
          <a:xfrm>
            <a:off x="719998" y="720000"/>
            <a:ext cx="7920002" cy="1079997"/>
          </a:xfrm>
        </p:spPr>
        <p:txBody>
          <a:bodyPr anchor="t" anchorCtr="0"/>
          <a:lstStyle>
            <a:lvl1pPr algn="l">
              <a:defRPr sz="3600"/>
            </a:lvl1pPr>
          </a:lstStyle>
          <a:p>
            <a:pPr lvl="0"/>
            <a:r>
              <a:rPr lang="nl-NL" dirty="0" err="1"/>
              <a:t>LanguageOne</a:t>
            </a:r>
            <a:r>
              <a:rPr lang="nl-NL" dirty="0"/>
              <a:t> 36 </a:t>
            </a:r>
            <a:r>
              <a:rPr lang="nl-NL" dirty="0" err="1"/>
              <a:t>pt</a:t>
            </a:r>
            <a:endParaRPr lang="en-GB" dirty="0"/>
          </a:p>
        </p:txBody>
      </p:sp>
      <p:sp>
        <p:nvSpPr>
          <p:cNvPr id="4" name="Tijdelijke aanduiding voor inhoud 3"/>
          <p:cNvSpPr>
            <a:spLocks noGrp="1"/>
          </p:cNvSpPr>
          <p:nvPr>
            <p:ph sz="half" idx="10" hasCustomPrompt="1"/>
          </p:nvPr>
        </p:nvSpPr>
        <p:spPr>
          <a:xfrm>
            <a:off x="720000" y="1800000"/>
            <a:ext cx="7920000" cy="3960440"/>
          </a:xfrm>
        </p:spPr>
        <p:txBody>
          <a:bodyPr/>
          <a:lstStyle>
            <a:lvl1pPr marL="0" indent="0" algn="l">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Wereldwijd thuis in moedertaalonderwijs </a:t>
            </a:r>
          </a:p>
          <a:p>
            <a:pPr lvl="0"/>
            <a:r>
              <a:rPr lang="nl-NL" dirty="0" err="1"/>
              <a:t>Calibri</a:t>
            </a:r>
            <a:r>
              <a:rPr lang="nl-NL" dirty="0"/>
              <a:t> Light grootte: 24 </a:t>
            </a:r>
            <a:r>
              <a:rPr lang="nl-NL" dirty="0" err="1"/>
              <a:t>pt</a:t>
            </a:r>
            <a:endParaRPr lang="en-GB" dirty="0"/>
          </a:p>
        </p:txBody>
      </p:sp>
    </p:spTree>
    <p:extLst>
      <p:ext uri="{BB962C8B-B14F-4D97-AF65-F5344CB8AC3E}">
        <p14:creationId xmlns:p14="http://schemas.microsoft.com/office/powerpoint/2010/main" val="339875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en 2 kolomm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jdelijke aanduiding voor inhoud 3"/>
          <p:cNvSpPr>
            <a:spLocks noGrp="1"/>
          </p:cNvSpPr>
          <p:nvPr>
            <p:ph sz="half" idx="2" hasCustomPrompt="1"/>
          </p:nvPr>
        </p:nvSpPr>
        <p:spPr>
          <a:xfrm>
            <a:off x="4644000" y="1800000"/>
            <a:ext cx="3780000" cy="3960440"/>
          </a:xfrm>
        </p:spPr>
        <p:txBody>
          <a:bodyPr/>
          <a:lstStyle>
            <a:lvl1pPr marL="0" indent="0" algn="l">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Column 2</a:t>
            </a:r>
            <a:endParaRPr lang="en-GB" dirty="0"/>
          </a:p>
        </p:txBody>
      </p:sp>
      <p:sp>
        <p:nvSpPr>
          <p:cNvPr id="5" name="Tijdelijke aanduiding voor inhoud 3"/>
          <p:cNvSpPr>
            <a:spLocks noGrp="1"/>
          </p:cNvSpPr>
          <p:nvPr>
            <p:ph sz="half" idx="10" hasCustomPrompt="1"/>
          </p:nvPr>
        </p:nvSpPr>
        <p:spPr>
          <a:xfrm>
            <a:off x="720000" y="1800000"/>
            <a:ext cx="3780000" cy="3960440"/>
          </a:xfrm>
        </p:spPr>
        <p:txBody>
          <a:bodyPr/>
          <a:lstStyle>
            <a:lvl1pPr marL="0" indent="0" algn="l">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Column 1</a:t>
            </a:r>
            <a:endParaRPr lang="en-GB" dirty="0"/>
          </a:p>
        </p:txBody>
      </p:sp>
      <p:sp>
        <p:nvSpPr>
          <p:cNvPr id="10" name="Titel 1"/>
          <p:cNvSpPr txBox="1">
            <a:spLocks noGrp="1"/>
          </p:cNvSpPr>
          <p:nvPr>
            <p:ph type="ctrTitle" hasCustomPrompt="1"/>
          </p:nvPr>
        </p:nvSpPr>
        <p:spPr>
          <a:xfrm>
            <a:off x="719998" y="720001"/>
            <a:ext cx="7704000" cy="1080000"/>
          </a:xfrm>
        </p:spPr>
        <p:txBody>
          <a:bodyPr anchor="t" anchorCtr="0"/>
          <a:lstStyle>
            <a:lvl1pPr algn="l">
              <a:defRPr sz="3600"/>
            </a:lvl1pPr>
          </a:lstStyle>
          <a:p>
            <a:pPr lvl="0"/>
            <a:r>
              <a:rPr lang="nl-NL" dirty="0" err="1"/>
              <a:t>LanguageOne</a:t>
            </a:r>
            <a:r>
              <a:rPr lang="nl-NL" dirty="0"/>
              <a:t> 36 </a:t>
            </a:r>
            <a:r>
              <a:rPr lang="nl-NL" dirty="0" err="1"/>
              <a:t>pt</a:t>
            </a:r>
            <a:endParaRPr lang="en-GB" dirty="0"/>
          </a:p>
        </p:txBody>
      </p:sp>
    </p:spTree>
    <p:extLst>
      <p:ext uri="{BB962C8B-B14F-4D97-AF65-F5344CB8AC3E}">
        <p14:creationId xmlns:p14="http://schemas.microsoft.com/office/powerpoint/2010/main" val="387369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kolomm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jdelijke aanduiding voor inhoud 3"/>
          <p:cNvSpPr>
            <a:spLocks noGrp="1"/>
          </p:cNvSpPr>
          <p:nvPr>
            <p:ph sz="half" idx="2" hasCustomPrompt="1"/>
          </p:nvPr>
        </p:nvSpPr>
        <p:spPr>
          <a:xfrm>
            <a:off x="4644000" y="720000"/>
            <a:ext cx="3780000" cy="5040000"/>
          </a:xfrm>
        </p:spPr>
        <p:txBody>
          <a:bodyPr/>
          <a:lstStyle>
            <a:lvl1pPr marL="0" indent="0" algn="l">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Column 2</a:t>
            </a:r>
            <a:endParaRPr lang="en-GB" dirty="0"/>
          </a:p>
        </p:txBody>
      </p:sp>
      <p:sp>
        <p:nvSpPr>
          <p:cNvPr id="5" name="Tijdelijke aanduiding voor inhoud 3"/>
          <p:cNvSpPr>
            <a:spLocks noGrp="1"/>
          </p:cNvSpPr>
          <p:nvPr>
            <p:ph sz="half" idx="10" hasCustomPrompt="1"/>
          </p:nvPr>
        </p:nvSpPr>
        <p:spPr>
          <a:xfrm>
            <a:off x="720000" y="720000"/>
            <a:ext cx="3780000" cy="5040000"/>
          </a:xfrm>
        </p:spPr>
        <p:txBody>
          <a:bodyPr/>
          <a:lstStyle>
            <a:lvl1pPr marL="0" indent="0" algn="l">
              <a:buNone/>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Column 1</a:t>
            </a:r>
            <a:endParaRPr lang="en-GB" dirty="0"/>
          </a:p>
        </p:txBody>
      </p:sp>
    </p:spTree>
    <p:extLst>
      <p:ext uri="{BB962C8B-B14F-4D97-AF65-F5344CB8AC3E}">
        <p14:creationId xmlns:p14="http://schemas.microsoft.com/office/powerpoint/2010/main" val="149030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 en Content Blauw gecentreer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hasCustomPrompt="1"/>
          </p:nvPr>
        </p:nvSpPr>
        <p:spPr>
          <a:xfrm>
            <a:off x="720000" y="720000"/>
            <a:ext cx="7704000" cy="1080000"/>
          </a:xfrm>
        </p:spPr>
        <p:txBody>
          <a:bodyPr/>
          <a:lstStyle>
            <a:lvl1pPr>
              <a:defRPr sz="3600">
                <a:solidFill>
                  <a:schemeClr val="bg1"/>
                </a:solidFill>
              </a:defRPr>
            </a:lvl1pPr>
          </a:lstStyle>
          <a:p>
            <a:pPr lvl="0"/>
            <a:r>
              <a:rPr lang="nl-NL" dirty="0" err="1"/>
              <a:t>LanguageOne</a:t>
            </a:r>
            <a:r>
              <a:rPr lang="nl-NL" dirty="0"/>
              <a:t> 36 punten</a:t>
            </a:r>
            <a:endParaRPr lang="en-GB" dirty="0"/>
          </a:p>
        </p:txBody>
      </p:sp>
      <p:sp>
        <p:nvSpPr>
          <p:cNvPr id="3" name="Ondertitel 2"/>
          <p:cNvSpPr txBox="1">
            <a:spLocks noGrp="1"/>
          </p:cNvSpPr>
          <p:nvPr>
            <p:ph type="subTitle" idx="1"/>
          </p:nvPr>
        </p:nvSpPr>
        <p:spPr>
          <a:xfrm>
            <a:off x="720000" y="2160000"/>
            <a:ext cx="7704000" cy="2160000"/>
          </a:xfrm>
        </p:spPr>
        <p:txBody>
          <a:bodyPr anchorCtr="1"/>
          <a:lstStyle>
            <a:lvl1pPr marL="0" indent="0" algn="ctr">
              <a:buNone/>
              <a:defRPr sz="2400">
                <a:solidFill>
                  <a:schemeClr val="bg1"/>
                </a:solidFill>
              </a:defRPr>
            </a:lvl1pPr>
            <a:lvl2pPr marL="0" lvl="0" indent="0" algn="ctr">
              <a:spcBef>
                <a:spcPts val="800"/>
              </a:spcBef>
              <a:buNone/>
              <a:defRPr sz="3200"/>
            </a:lvl2pPr>
          </a:lstStyle>
          <a:p>
            <a:pPr lvl="0"/>
            <a:r>
              <a:rPr lang="nl-NL" dirty="0"/>
              <a:t>Wereldwijd thuis</a:t>
            </a:r>
          </a:p>
          <a:p>
            <a:pPr lvl="0"/>
            <a:r>
              <a:rPr lang="nl-NL" dirty="0"/>
              <a:t>in moedertaalonderwijs</a:t>
            </a:r>
            <a:endParaRPr lang="en-GB" dirty="0"/>
          </a:p>
        </p:txBody>
      </p:sp>
    </p:spTree>
    <p:extLst>
      <p:ext uri="{BB962C8B-B14F-4D97-AF65-F5344CB8AC3E}">
        <p14:creationId xmlns:p14="http://schemas.microsoft.com/office/powerpoint/2010/main" val="233756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 en Content Groen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hasCustomPrompt="1"/>
          </p:nvPr>
        </p:nvSpPr>
        <p:spPr>
          <a:xfrm>
            <a:off x="719998" y="720000"/>
            <a:ext cx="7920002" cy="1079997"/>
          </a:xfrm>
        </p:spPr>
        <p:txBody>
          <a:bodyPr anchor="t" anchorCtr="0"/>
          <a:lstStyle>
            <a:lvl1pPr algn="l">
              <a:defRPr sz="3600">
                <a:solidFill>
                  <a:schemeClr val="bg1"/>
                </a:solidFill>
              </a:defRPr>
            </a:lvl1pPr>
          </a:lstStyle>
          <a:p>
            <a:pPr lvl="0"/>
            <a:r>
              <a:rPr lang="nl-NL" dirty="0" err="1"/>
              <a:t>LanguageOne</a:t>
            </a:r>
            <a:r>
              <a:rPr lang="nl-NL" dirty="0"/>
              <a:t> 36 </a:t>
            </a:r>
            <a:r>
              <a:rPr lang="nl-NL" dirty="0" err="1"/>
              <a:t>pt</a:t>
            </a:r>
            <a:endParaRPr lang="en-GB" dirty="0"/>
          </a:p>
        </p:txBody>
      </p:sp>
      <p:sp>
        <p:nvSpPr>
          <p:cNvPr id="3" name="Ondertitel 2"/>
          <p:cNvSpPr txBox="1">
            <a:spLocks noGrp="1"/>
          </p:cNvSpPr>
          <p:nvPr>
            <p:ph type="subTitle" idx="1" hasCustomPrompt="1"/>
          </p:nvPr>
        </p:nvSpPr>
        <p:spPr>
          <a:xfrm>
            <a:off x="719998" y="1799997"/>
            <a:ext cx="7920002" cy="4221291"/>
          </a:xfrm>
        </p:spPr>
        <p:txBody>
          <a:bodyPr/>
          <a:lstStyle>
            <a:lvl1pPr marL="0" indent="0">
              <a:spcBef>
                <a:spcPts val="600"/>
              </a:spcBef>
              <a:buNone/>
              <a:defRPr sz="2400">
                <a:solidFill>
                  <a:schemeClr val="bg1"/>
                </a:solidFill>
              </a:defRPr>
            </a:lvl1pPr>
          </a:lstStyle>
          <a:p>
            <a:pPr lvl="0"/>
            <a:r>
              <a:rPr lang="nl-NL" dirty="0"/>
              <a:t>Wereldwijd thuis in moedertaalonderwijs </a:t>
            </a:r>
          </a:p>
          <a:p>
            <a:pPr lvl="0"/>
            <a:r>
              <a:rPr lang="nl-NL" dirty="0" err="1"/>
              <a:t>Calibri</a:t>
            </a:r>
            <a:r>
              <a:rPr lang="nl-NL" dirty="0"/>
              <a:t> Light grootte: 24 </a:t>
            </a:r>
            <a:r>
              <a:rPr lang="nl-NL" dirty="0" err="1"/>
              <a:t>pt</a:t>
            </a:r>
            <a:endParaRPr lang="en-GB" dirty="0"/>
          </a:p>
        </p:txBody>
      </p:sp>
    </p:spTree>
    <p:extLst>
      <p:ext uri="{BB962C8B-B14F-4D97-AF65-F5344CB8AC3E}">
        <p14:creationId xmlns:p14="http://schemas.microsoft.com/office/powerpoint/2010/main" val="180455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 en Content G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hasCustomPrompt="1"/>
          </p:nvPr>
        </p:nvSpPr>
        <p:spPr>
          <a:xfrm>
            <a:off x="719998" y="720000"/>
            <a:ext cx="7920002" cy="1079997"/>
          </a:xfrm>
        </p:spPr>
        <p:txBody>
          <a:bodyPr anchor="t" anchorCtr="0"/>
          <a:lstStyle>
            <a:lvl1pPr algn="l">
              <a:defRPr sz="3600">
                <a:solidFill>
                  <a:schemeClr val="tx1"/>
                </a:solidFill>
              </a:defRPr>
            </a:lvl1pPr>
          </a:lstStyle>
          <a:p>
            <a:pPr lvl="0"/>
            <a:r>
              <a:rPr lang="nl-NL" dirty="0" err="1"/>
              <a:t>LanguageOne</a:t>
            </a:r>
            <a:r>
              <a:rPr lang="nl-NL" dirty="0"/>
              <a:t> 36 </a:t>
            </a:r>
            <a:r>
              <a:rPr lang="nl-NL" dirty="0" err="1"/>
              <a:t>pt</a:t>
            </a:r>
            <a:endParaRPr lang="en-GB" dirty="0"/>
          </a:p>
        </p:txBody>
      </p:sp>
      <p:sp>
        <p:nvSpPr>
          <p:cNvPr id="3" name="Ondertitel 2"/>
          <p:cNvSpPr txBox="1">
            <a:spLocks noGrp="1"/>
          </p:cNvSpPr>
          <p:nvPr>
            <p:ph type="subTitle" idx="1" hasCustomPrompt="1"/>
          </p:nvPr>
        </p:nvSpPr>
        <p:spPr>
          <a:xfrm>
            <a:off x="719998" y="1799997"/>
            <a:ext cx="7920002" cy="4221291"/>
          </a:xfrm>
        </p:spPr>
        <p:txBody>
          <a:bodyPr/>
          <a:lstStyle>
            <a:lvl1pPr marL="0" indent="0">
              <a:spcBef>
                <a:spcPts val="600"/>
              </a:spcBef>
              <a:buNone/>
              <a:defRPr sz="2400">
                <a:solidFill>
                  <a:schemeClr val="tx1"/>
                </a:solidFill>
              </a:defRPr>
            </a:lvl1pPr>
          </a:lstStyle>
          <a:p>
            <a:pPr lvl="0"/>
            <a:r>
              <a:rPr lang="nl-NL" dirty="0"/>
              <a:t>Wereldwijd thuis in moedertaalonderwijs </a:t>
            </a:r>
          </a:p>
          <a:p>
            <a:pPr lvl="0"/>
            <a:r>
              <a:rPr lang="nl-NL" dirty="0" err="1"/>
              <a:t>Calibri</a:t>
            </a:r>
            <a:r>
              <a:rPr lang="nl-NL" dirty="0"/>
              <a:t> Light grootte: 24 </a:t>
            </a:r>
            <a:r>
              <a:rPr lang="nl-NL" dirty="0" err="1"/>
              <a:t>pt</a:t>
            </a:r>
            <a:endParaRPr lang="en-GB" dirty="0"/>
          </a:p>
        </p:txBody>
      </p:sp>
    </p:spTree>
    <p:extLst>
      <p:ext uri="{BB962C8B-B14F-4D97-AF65-F5344CB8AC3E}">
        <p14:creationId xmlns:p14="http://schemas.microsoft.com/office/powerpoint/2010/main" val="168760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nl-NL" dirty="0"/>
              <a:t>Klik om de stijl te bewerken</a:t>
            </a:r>
            <a:endParaRPr lang="en-GB" dirty="0"/>
          </a:p>
        </p:txBody>
      </p:sp>
      <p:sp>
        <p:nvSpPr>
          <p:cNvPr id="3" name="Tijdelijke aanduiding voor tekst 2"/>
          <p:cNvSpPr txBox="1">
            <a:spLocks noGrp="1"/>
          </p:cNvSpPr>
          <p:nvPr>
            <p:ph type="body" idx="1"/>
          </p:nvPr>
        </p:nvSpPr>
        <p:spPr>
          <a:xfrm>
            <a:off x="457200" y="1600202"/>
            <a:ext cx="8229600" cy="4525959"/>
          </a:xfrm>
          <a:prstGeom prst="rect">
            <a:avLst/>
          </a:prstGeom>
          <a:noFill/>
          <a:ln>
            <a:noFill/>
          </a:ln>
        </p:spPr>
        <p:txBody>
          <a:bodyPr vert="horz" wrap="square" lIns="91440" tIns="45720" rIns="91440" bIns="45720" anchor="t" anchorCtr="0" compatLnSpc="1"/>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p:cNvSpPr txBox="1">
            <a:spLocks noGrp="1"/>
          </p:cNvSpPr>
          <p:nvPr>
            <p:ph type="dt" sz="half" idx="2"/>
          </p:nvPr>
        </p:nvSpPr>
        <p:spPr>
          <a:xfrm>
            <a:off x="457200" y="6356353"/>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Light" pitchFamily="34" charset="0"/>
              </a:defRPr>
            </a:lvl1pPr>
          </a:lstStyle>
          <a:p>
            <a:endParaRPr lang="en-GB" dirty="0"/>
          </a:p>
        </p:txBody>
      </p:sp>
      <p:sp>
        <p:nvSpPr>
          <p:cNvPr id="5" name="Tijdelijke aanduiding voor voettekst 4"/>
          <p:cNvSpPr txBox="1">
            <a:spLocks noGrp="1"/>
          </p:cNvSpPr>
          <p:nvPr>
            <p:ph type="ftr" sz="quarter" idx="3"/>
          </p:nvPr>
        </p:nvSpPr>
        <p:spPr>
          <a:xfrm>
            <a:off x="3124204" y="6356353"/>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Light" pitchFamily="34" charset="0"/>
              </a:defRPr>
            </a:lvl1pPr>
          </a:lstStyle>
          <a:p>
            <a:endParaRPr lang="en-GB" dirty="0"/>
          </a:p>
        </p:txBody>
      </p:sp>
      <p:sp>
        <p:nvSpPr>
          <p:cNvPr id="6" name="Tijdelijke aanduiding voor dianummer 5"/>
          <p:cNvSpPr txBox="1">
            <a:spLocks noGrp="1"/>
          </p:cNvSpPr>
          <p:nvPr>
            <p:ph type="sldNum" sz="quarter" idx="4"/>
          </p:nvPr>
        </p:nvSpPr>
        <p:spPr>
          <a:xfrm>
            <a:off x="6553203" y="6356353"/>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Light" pitchFamily="34" charset="0"/>
              </a:defRPr>
            </a:lvl1pPr>
          </a:lstStyle>
          <a:p>
            <a:fld id="{B05CCD61-0137-4B4F-9541-AF0E2324108D}"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9" r:id="rId5"/>
    <p:sldLayoutId id="2147483660" r:id="rId6"/>
    <p:sldLayoutId id="2147483654" r:id="rId7"/>
    <p:sldLayoutId id="2147483655" r:id="rId8"/>
    <p:sldLayoutId id="2147483661" r:id="rId9"/>
    <p:sldLayoutId id="2147483662" r:id="rId10"/>
    <p:sldLayoutId id="2147483663" r:id="rId11"/>
    <p:sldLayoutId id="2147483664" r:id="rId12"/>
    <p:sldLayoutId id="2147483665" r:id="rId13"/>
    <p:sldLayoutId id="2147483656" r:id="rId14"/>
    <p:sldLayoutId id="2147483666" r:id="rId15"/>
  </p:sldLayoutIdLst>
  <p:hf hdr="0" ftr="0" dt="0"/>
  <p:txStyles>
    <p:titleStyle>
      <a:lvl1pPr marL="0" marR="0" lvl="0" indent="0" algn="ctr" defTabSz="914400" rtl="0" fontAlgn="auto" hangingPunct="1">
        <a:lnSpc>
          <a:spcPct val="100000"/>
        </a:lnSpc>
        <a:spcBef>
          <a:spcPts val="0"/>
        </a:spcBef>
        <a:spcAft>
          <a:spcPts val="0"/>
        </a:spcAft>
        <a:buNone/>
        <a:tabLst/>
        <a:defRPr lang="nl-NL" sz="4400" b="0" i="0" u="none" strike="noStrike" kern="1200" cap="none" spc="0" baseline="0">
          <a:solidFill>
            <a:srgbClr val="303C72"/>
          </a:solidFill>
          <a:uFillTx/>
          <a:latin typeface="Calibri Light" pitchFamily="34" charset="0"/>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nl-NL" sz="3200" b="0" i="0" u="none" strike="noStrike" kern="1200" cap="none" spc="0" baseline="0">
          <a:solidFill>
            <a:srgbClr val="303C72"/>
          </a:solidFill>
          <a:uFillTx/>
          <a:latin typeface="Calibri Light" pitchFamily="34" charset="0"/>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nl-NL" sz="2800" b="0" i="0" u="none" strike="noStrike" kern="1200" cap="none" spc="0" baseline="0">
          <a:solidFill>
            <a:srgbClr val="303C72"/>
          </a:solidFill>
          <a:uFillTx/>
          <a:latin typeface="Calibri Light" pitchFamily="34" charset="0"/>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nl-NL" sz="2400" b="0" i="0" u="none" strike="noStrike" kern="1200" cap="none" spc="0" baseline="0">
          <a:solidFill>
            <a:srgbClr val="303C72"/>
          </a:solidFill>
          <a:uFillTx/>
          <a:latin typeface="Calibri Light" pitchFamily="34" charset="0"/>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nl-NL" sz="2000" b="0" i="0" u="none" strike="noStrike" kern="1200" cap="none" spc="0" baseline="0">
          <a:solidFill>
            <a:srgbClr val="303C72"/>
          </a:solidFill>
          <a:uFillTx/>
          <a:latin typeface="Calibri Light" pitchFamily="34" charset="0"/>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nl-NL" sz="2000" b="0" i="0" u="none" strike="noStrike" kern="1200" cap="none" spc="0" baseline="0">
          <a:solidFill>
            <a:srgbClr val="303C72"/>
          </a:solidFill>
          <a:uFillTx/>
          <a:latin typeface="Calibri Light" pitchFamily="34" charset="0"/>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languageone.org/" TargetMode="External"/><Relationship Id="rId2" Type="http://schemas.openxmlformats.org/officeDocument/2006/relationships/hyperlink" Target="mailto:info@languageone.or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 Id="rId9" Type="http://schemas.openxmlformats.org/officeDocument/2006/relationships/image" Target="../media/image18.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79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BE4AE41-59BD-4E5C-A5D7-CE27BBEE86A0}"/>
              </a:ext>
            </a:extLst>
          </p:cNvPr>
          <p:cNvPicPr>
            <a:picLocks noChangeAspect="1"/>
          </p:cNvPicPr>
          <p:nvPr/>
        </p:nvPicPr>
        <p:blipFill>
          <a:blip r:embed="rId2"/>
          <a:stretch>
            <a:fillRect/>
          </a:stretch>
        </p:blipFill>
        <p:spPr>
          <a:xfrm>
            <a:off x="5777038" y="2492896"/>
            <a:ext cx="2646569" cy="2520280"/>
          </a:xfrm>
          <a:prstGeom prst="rect">
            <a:avLst/>
          </a:prstGeom>
        </p:spPr>
      </p:pic>
      <p:sp>
        <p:nvSpPr>
          <p:cNvPr id="2" name="Titel 1">
            <a:extLst>
              <a:ext uri="{FF2B5EF4-FFF2-40B4-BE49-F238E27FC236}">
                <a16:creationId xmlns:a16="http://schemas.microsoft.com/office/drawing/2014/main" id="{C26B44A6-BDEB-4A35-BCA7-F53339FE16BF}"/>
              </a:ext>
            </a:extLst>
          </p:cNvPr>
          <p:cNvSpPr>
            <a:spLocks noGrp="1"/>
          </p:cNvSpPr>
          <p:nvPr>
            <p:ph type="ctrTitle"/>
          </p:nvPr>
        </p:nvSpPr>
        <p:spPr>
          <a:xfrm>
            <a:off x="179512" y="653267"/>
            <a:ext cx="6983920" cy="1080000"/>
          </a:xfrm>
        </p:spPr>
        <p:txBody>
          <a:bodyPr/>
          <a:lstStyle/>
          <a:p>
            <a:r>
              <a:rPr lang="nl-NL" dirty="0"/>
              <a:t>Units PO gebaseerd op IB PYP</a:t>
            </a:r>
            <a:endParaRPr lang="en-GB" dirty="0"/>
          </a:p>
        </p:txBody>
      </p:sp>
      <p:sp>
        <p:nvSpPr>
          <p:cNvPr id="3" name="Ondertitel 2">
            <a:extLst>
              <a:ext uri="{FF2B5EF4-FFF2-40B4-BE49-F238E27FC236}">
                <a16:creationId xmlns:a16="http://schemas.microsoft.com/office/drawing/2014/main" id="{9FD5E26E-2983-4BC0-ADB4-0EA5DFB7886F}"/>
              </a:ext>
            </a:extLst>
          </p:cNvPr>
          <p:cNvSpPr>
            <a:spLocks noGrp="1"/>
          </p:cNvSpPr>
          <p:nvPr>
            <p:ph type="subTitle" idx="1"/>
          </p:nvPr>
        </p:nvSpPr>
        <p:spPr>
          <a:xfrm>
            <a:off x="719608" y="1800000"/>
            <a:ext cx="7704000" cy="3429240"/>
          </a:xfrm>
        </p:spPr>
        <p:txBody>
          <a:bodyPr/>
          <a:lstStyle/>
          <a:p>
            <a:pPr lvl="0" algn="l"/>
            <a:r>
              <a:rPr lang="nl-NL" dirty="0"/>
              <a:t>Curriculum gedreven door conceptueel leren binnen vakoverstijgende thematiek:</a:t>
            </a:r>
          </a:p>
          <a:p>
            <a:pPr lvl="0" algn="l"/>
            <a:endParaRPr lang="nl-NL" dirty="0"/>
          </a:p>
          <a:p>
            <a:pPr marL="342900" lvl="0" indent="-342900" algn="l">
              <a:buFont typeface="Arial" panose="020B0604020202020204" pitchFamily="34" charset="0"/>
              <a:buChar char="•"/>
            </a:pPr>
            <a:r>
              <a:rPr lang="nl-NL" dirty="0"/>
              <a:t>Wie wij zijn</a:t>
            </a:r>
            <a:endParaRPr lang="en-GB" dirty="0"/>
          </a:p>
          <a:p>
            <a:pPr marL="342900" lvl="0" indent="-342900" algn="l">
              <a:buFont typeface="Arial" panose="020B0604020202020204" pitchFamily="34" charset="0"/>
              <a:buChar char="•"/>
            </a:pPr>
            <a:r>
              <a:rPr lang="nl-NL" dirty="0"/>
              <a:t>Waar we zijn in tijd en ruimte</a:t>
            </a:r>
            <a:endParaRPr lang="en-GB" dirty="0"/>
          </a:p>
          <a:p>
            <a:pPr marL="342900" lvl="0" indent="-342900" algn="l">
              <a:buFont typeface="Arial" panose="020B0604020202020204" pitchFamily="34" charset="0"/>
              <a:buChar char="•"/>
            </a:pPr>
            <a:r>
              <a:rPr lang="en-GB" dirty="0"/>
              <a:t>Hoe </a:t>
            </a:r>
            <a:r>
              <a:rPr lang="en-GB" dirty="0" err="1"/>
              <a:t>wij</a:t>
            </a:r>
            <a:r>
              <a:rPr lang="en-GB" dirty="0"/>
              <a:t> </a:t>
            </a:r>
            <a:r>
              <a:rPr lang="en-GB" dirty="0" err="1"/>
              <a:t>ons</a:t>
            </a:r>
            <a:r>
              <a:rPr lang="en-GB" dirty="0"/>
              <a:t> </a:t>
            </a:r>
            <a:r>
              <a:rPr lang="en-GB" dirty="0" err="1"/>
              <a:t>uiten</a:t>
            </a:r>
            <a:endParaRPr lang="en-GB" dirty="0"/>
          </a:p>
          <a:p>
            <a:pPr marL="342900" lvl="0" indent="-342900" algn="l">
              <a:buFont typeface="Arial" panose="020B0604020202020204" pitchFamily="34" charset="0"/>
              <a:buChar char="•"/>
            </a:pPr>
            <a:r>
              <a:rPr lang="en-GB" dirty="0"/>
              <a:t>Hoe de </a:t>
            </a:r>
            <a:r>
              <a:rPr lang="en-GB" dirty="0" err="1"/>
              <a:t>wereld</a:t>
            </a:r>
            <a:r>
              <a:rPr lang="en-GB" dirty="0"/>
              <a:t> </a:t>
            </a:r>
            <a:r>
              <a:rPr lang="en-GB" dirty="0" err="1"/>
              <a:t>werkt</a:t>
            </a:r>
            <a:endParaRPr lang="en-GB" dirty="0"/>
          </a:p>
          <a:p>
            <a:pPr marL="342900" lvl="0" indent="-342900" algn="l">
              <a:buFont typeface="Arial" panose="020B0604020202020204" pitchFamily="34" charset="0"/>
              <a:buChar char="•"/>
            </a:pPr>
            <a:r>
              <a:rPr lang="en-GB" dirty="0"/>
              <a:t>Hoe </a:t>
            </a:r>
            <a:r>
              <a:rPr lang="en-GB" dirty="0" err="1"/>
              <a:t>wij</a:t>
            </a:r>
            <a:r>
              <a:rPr lang="en-GB" dirty="0"/>
              <a:t> </a:t>
            </a:r>
            <a:r>
              <a:rPr lang="en-GB" dirty="0" err="1"/>
              <a:t>onszelf</a:t>
            </a:r>
            <a:r>
              <a:rPr lang="en-GB" dirty="0"/>
              <a:t> </a:t>
            </a:r>
            <a:r>
              <a:rPr lang="en-GB" dirty="0" err="1"/>
              <a:t>organiseren</a:t>
            </a:r>
            <a:endParaRPr lang="en-GB" dirty="0"/>
          </a:p>
          <a:p>
            <a:pPr marL="342900" lvl="0" indent="-342900" algn="l">
              <a:buFont typeface="Arial" panose="020B0604020202020204" pitchFamily="34" charset="0"/>
              <a:buChar char="•"/>
            </a:pPr>
            <a:r>
              <a:rPr lang="nl-NL" dirty="0"/>
              <a:t>De planeet delen</a:t>
            </a:r>
            <a:endParaRPr lang="en-GB" dirty="0"/>
          </a:p>
          <a:p>
            <a:endParaRPr lang="en-GB" dirty="0"/>
          </a:p>
        </p:txBody>
      </p:sp>
    </p:spTree>
    <p:extLst>
      <p:ext uri="{BB962C8B-B14F-4D97-AF65-F5344CB8AC3E}">
        <p14:creationId xmlns:p14="http://schemas.microsoft.com/office/powerpoint/2010/main" val="705950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065C7-FA1C-4BD8-A4E7-5A2094D6FCCF}"/>
              </a:ext>
            </a:extLst>
          </p:cNvPr>
          <p:cNvSpPr>
            <a:spLocks noGrp="1"/>
          </p:cNvSpPr>
          <p:nvPr>
            <p:ph type="ctrTitle"/>
          </p:nvPr>
        </p:nvSpPr>
        <p:spPr>
          <a:xfrm>
            <a:off x="611560" y="332656"/>
            <a:ext cx="7704000" cy="1080000"/>
          </a:xfrm>
        </p:spPr>
        <p:txBody>
          <a:bodyPr/>
          <a:lstStyle/>
          <a:p>
            <a:r>
              <a:rPr lang="nl-NL" dirty="0"/>
              <a:t>Units VO gebaseerd op IB MYP</a:t>
            </a:r>
          </a:p>
        </p:txBody>
      </p:sp>
      <p:sp>
        <p:nvSpPr>
          <p:cNvPr id="3" name="Ondertitel 2">
            <a:extLst>
              <a:ext uri="{FF2B5EF4-FFF2-40B4-BE49-F238E27FC236}">
                <a16:creationId xmlns:a16="http://schemas.microsoft.com/office/drawing/2014/main" id="{210D5D26-D42E-4AC3-B0F1-3B26BE7F0B7E}"/>
              </a:ext>
            </a:extLst>
          </p:cNvPr>
          <p:cNvSpPr>
            <a:spLocks noGrp="1"/>
          </p:cNvSpPr>
          <p:nvPr>
            <p:ph type="subTitle" idx="1"/>
          </p:nvPr>
        </p:nvSpPr>
        <p:spPr/>
        <p:txBody>
          <a:bodyPr/>
          <a:lstStyle/>
          <a:p>
            <a:endParaRPr lang="nl-NL" dirty="0"/>
          </a:p>
        </p:txBody>
      </p:sp>
      <p:pic>
        <p:nvPicPr>
          <p:cNvPr id="5" name="Afbeelding 4" descr="Afbeelding met tafel&#10;&#10;Automatisch gegenereerde beschrijving">
            <a:extLst>
              <a:ext uri="{FF2B5EF4-FFF2-40B4-BE49-F238E27FC236}">
                <a16:creationId xmlns:a16="http://schemas.microsoft.com/office/drawing/2014/main" id="{7A6E3822-6781-43FC-937A-3A83F0447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758" y="1556792"/>
            <a:ext cx="5385604" cy="4315172"/>
          </a:xfrm>
          <a:prstGeom prst="rect">
            <a:avLst/>
          </a:prstGeom>
        </p:spPr>
      </p:pic>
    </p:spTree>
    <p:extLst>
      <p:ext uri="{BB962C8B-B14F-4D97-AF65-F5344CB8AC3E}">
        <p14:creationId xmlns:p14="http://schemas.microsoft.com/office/powerpoint/2010/main" val="2050644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584" y="0"/>
            <a:ext cx="7920002" cy="1079997"/>
          </a:xfrm>
        </p:spPr>
        <p:txBody>
          <a:bodyPr/>
          <a:lstStyle/>
          <a:p>
            <a:r>
              <a:rPr lang="nl-NL" dirty="0">
                <a:solidFill>
                  <a:schemeClr val="tx1"/>
                </a:solidFill>
                <a:cs typeface="Calibri Light" panose="020F0302020204030204" pitchFamily="34" charset="0"/>
              </a:rPr>
              <a:t>Partners and netwerken</a:t>
            </a:r>
            <a:endParaRPr lang="nl-NL" sz="1600" dirty="0">
              <a:solidFill>
                <a:schemeClr val="tx1"/>
              </a:solidFill>
              <a:highlight>
                <a:srgbClr val="FFFF00"/>
              </a:highlight>
              <a:cs typeface="Calibri Light" panose="020F0302020204030204" pitchFamily="34" charset="0"/>
            </a:endParaRPr>
          </a:p>
        </p:txBody>
      </p:sp>
      <p:pic>
        <p:nvPicPr>
          <p:cNvPr id="2050" name="Picture 2" descr="619ac967-dc45-41c5-bbd4-f693e35dfbd6">
            <a:extLst>
              <a:ext uri="{FF2B5EF4-FFF2-40B4-BE49-F238E27FC236}">
                <a16:creationId xmlns:a16="http://schemas.microsoft.com/office/drawing/2014/main" id="{032EA6F0-AB06-4F31-A9D1-F89AD1DEC4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31"/>
          <a:stretch/>
        </p:blipFill>
        <p:spPr bwMode="auto">
          <a:xfrm>
            <a:off x="32717" y="539998"/>
            <a:ext cx="8433767" cy="575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VIO.nl">
            <a:extLst>
              <a:ext uri="{FF2B5EF4-FFF2-40B4-BE49-F238E27FC236}">
                <a16:creationId xmlns:a16="http://schemas.microsoft.com/office/drawing/2014/main" id="{19EF2660-2BFF-4861-9836-FDF9C8F13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9521" y="513080"/>
            <a:ext cx="3527514" cy="1411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inity College">
            <a:extLst>
              <a:ext uri="{FF2B5EF4-FFF2-40B4-BE49-F238E27FC236}">
                <a16:creationId xmlns:a16="http://schemas.microsoft.com/office/drawing/2014/main" id="{3D28D170-91C7-4B6D-A9E8-E3A386D74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83" y="2636912"/>
            <a:ext cx="6667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709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FED34-EDE1-4E5F-852E-D82CBF4CD925}"/>
              </a:ext>
            </a:extLst>
          </p:cNvPr>
          <p:cNvSpPr>
            <a:spLocks noGrp="1"/>
          </p:cNvSpPr>
          <p:nvPr>
            <p:ph type="ctrTitle"/>
          </p:nvPr>
        </p:nvSpPr>
        <p:spPr>
          <a:xfrm>
            <a:off x="-1404664" y="1080000"/>
            <a:ext cx="7704000" cy="1080000"/>
          </a:xfrm>
        </p:spPr>
        <p:txBody>
          <a:bodyPr/>
          <a:lstStyle/>
          <a:p>
            <a:r>
              <a:rPr lang="nl-NL" dirty="0"/>
              <a:t>Aanmelden</a:t>
            </a:r>
          </a:p>
        </p:txBody>
      </p:sp>
      <p:sp>
        <p:nvSpPr>
          <p:cNvPr id="3" name="Ondertitel 2">
            <a:extLst>
              <a:ext uri="{FF2B5EF4-FFF2-40B4-BE49-F238E27FC236}">
                <a16:creationId xmlns:a16="http://schemas.microsoft.com/office/drawing/2014/main" id="{09E2186C-39B6-41B3-B28A-4292C5DCAC83}"/>
              </a:ext>
            </a:extLst>
          </p:cNvPr>
          <p:cNvSpPr>
            <a:spLocks noGrp="1"/>
          </p:cNvSpPr>
          <p:nvPr>
            <p:ph type="subTitle" idx="1"/>
          </p:nvPr>
        </p:nvSpPr>
        <p:spPr/>
        <p:txBody>
          <a:bodyPr/>
          <a:lstStyle/>
          <a:p>
            <a:pPr marL="514350" indent="-514350" algn="l">
              <a:buAutoNum type="arabicPeriod"/>
            </a:pPr>
            <a:endParaRPr lang="nl-NL" sz="2400" dirty="0"/>
          </a:p>
          <a:p>
            <a:pPr marL="514350" indent="-514350" algn="l">
              <a:buAutoNum type="arabicPeriod"/>
            </a:pPr>
            <a:r>
              <a:rPr lang="nl-NL" sz="2400" dirty="0"/>
              <a:t>Doe de onderwijscheck op www.languageone.org</a:t>
            </a:r>
          </a:p>
          <a:p>
            <a:pPr marL="514350" indent="-514350" algn="l">
              <a:buFontTx/>
              <a:buAutoNum type="arabicPeriod"/>
            </a:pPr>
            <a:r>
              <a:rPr lang="nl-NL" sz="2400" dirty="0"/>
              <a:t>Adviesgesprek </a:t>
            </a:r>
          </a:p>
          <a:p>
            <a:pPr marL="514350" indent="-514350" algn="l">
              <a:buFontTx/>
              <a:buAutoNum type="arabicPeriod"/>
            </a:pPr>
            <a:r>
              <a:rPr lang="nl-NL" dirty="0"/>
              <a:t>Intake - niveaubepaling</a:t>
            </a:r>
            <a:endParaRPr lang="nl-NL" sz="2400" dirty="0"/>
          </a:p>
          <a:p>
            <a:pPr marL="514350" indent="-514350" algn="l">
              <a:buAutoNum type="arabicPeriod"/>
            </a:pPr>
            <a:r>
              <a:rPr lang="nl-NL" sz="2400" dirty="0"/>
              <a:t>Toegang tot digitale leeromgeving</a:t>
            </a:r>
          </a:p>
          <a:p>
            <a:pPr marL="514350" indent="-514350" algn="l">
              <a:buAutoNum type="arabicPeriod"/>
            </a:pPr>
            <a:r>
              <a:rPr lang="nl-NL" sz="2400" dirty="0"/>
              <a:t>Kennismaking met de docent</a:t>
            </a:r>
          </a:p>
          <a:p>
            <a:pPr marL="514350" indent="-514350" algn="l">
              <a:buAutoNum type="arabicPeriod"/>
            </a:pPr>
            <a:r>
              <a:rPr lang="nl-NL" sz="2400" dirty="0"/>
              <a:t>Aan de slag!</a:t>
            </a:r>
          </a:p>
          <a:p>
            <a:endParaRPr lang="nl-NL" b="1" dirty="0"/>
          </a:p>
        </p:txBody>
      </p:sp>
    </p:spTree>
    <p:extLst>
      <p:ext uri="{BB962C8B-B14F-4D97-AF65-F5344CB8AC3E}">
        <p14:creationId xmlns:p14="http://schemas.microsoft.com/office/powerpoint/2010/main" val="3376287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90DCF-A4D9-4193-AFBD-C41C1E4BE2C3}"/>
              </a:ext>
            </a:extLst>
          </p:cNvPr>
          <p:cNvSpPr>
            <a:spLocks noGrp="1"/>
          </p:cNvSpPr>
          <p:nvPr>
            <p:ph type="ctrTitle"/>
          </p:nvPr>
        </p:nvSpPr>
        <p:spPr/>
        <p:txBody>
          <a:bodyPr/>
          <a:lstStyle/>
          <a:p>
            <a:r>
              <a:rPr lang="nl-NL" dirty="0"/>
              <a:t>Informatie </a:t>
            </a:r>
          </a:p>
        </p:txBody>
      </p:sp>
      <p:sp>
        <p:nvSpPr>
          <p:cNvPr id="3" name="Tijdelijke aanduiding voor inhoud 2">
            <a:extLst>
              <a:ext uri="{FF2B5EF4-FFF2-40B4-BE49-F238E27FC236}">
                <a16:creationId xmlns:a16="http://schemas.microsoft.com/office/drawing/2014/main" id="{9BC0F98A-3ED1-406B-994E-A5389E635041}"/>
              </a:ext>
            </a:extLst>
          </p:cNvPr>
          <p:cNvSpPr>
            <a:spLocks noGrp="1"/>
          </p:cNvSpPr>
          <p:nvPr>
            <p:ph sz="half" idx="10"/>
          </p:nvPr>
        </p:nvSpPr>
        <p:spPr/>
        <p:txBody>
          <a:bodyPr/>
          <a:lstStyle/>
          <a:p>
            <a:endParaRPr lang="nl-NL" dirty="0">
              <a:solidFill>
                <a:srgbClr val="ED1C24"/>
              </a:solidFill>
              <a:hlinkClick r:id="rId2">
                <a:extLst>
                  <a:ext uri="{A12FA001-AC4F-418D-AE19-62706E023703}">
                    <ahyp:hlinkClr xmlns:ahyp="http://schemas.microsoft.com/office/drawing/2018/hyperlinkcolor" val="tx"/>
                  </a:ext>
                </a:extLst>
              </a:hlinkClick>
            </a:endParaRPr>
          </a:p>
          <a:p>
            <a:r>
              <a:rPr lang="nl-NL" dirty="0">
                <a:solidFill>
                  <a:schemeClr val="tx1"/>
                </a:solidFill>
                <a:hlinkClick r:id="rId2">
                  <a:extLst>
                    <a:ext uri="{A12FA001-AC4F-418D-AE19-62706E023703}">
                      <ahyp:hlinkClr xmlns:ahyp="http://schemas.microsoft.com/office/drawing/2018/hyperlinkcolor" val="tx"/>
                    </a:ext>
                  </a:extLst>
                </a:hlinkClick>
              </a:rPr>
              <a:t>info@languageone.org</a:t>
            </a:r>
            <a:endParaRPr lang="nl-NL" dirty="0">
              <a:solidFill>
                <a:schemeClr val="tx1"/>
              </a:solidFill>
            </a:endParaRPr>
          </a:p>
          <a:p>
            <a:r>
              <a:rPr lang="nl-NL" dirty="0">
                <a:solidFill>
                  <a:schemeClr val="tx1"/>
                </a:solidFill>
                <a:hlinkClick r:id="rId3">
                  <a:extLst>
                    <a:ext uri="{A12FA001-AC4F-418D-AE19-62706E023703}">
                      <ahyp:hlinkClr xmlns:ahyp="http://schemas.microsoft.com/office/drawing/2018/hyperlinkcolor" val="tx"/>
                    </a:ext>
                  </a:extLst>
                </a:hlinkClick>
              </a:rPr>
              <a:t>www.languageone.org</a:t>
            </a:r>
            <a:endParaRPr lang="nl-NL" dirty="0">
              <a:solidFill>
                <a:schemeClr val="tx1"/>
              </a:solidFill>
            </a:endParaRPr>
          </a:p>
          <a:p>
            <a:r>
              <a:rPr lang="nl-NL" dirty="0">
                <a:solidFill>
                  <a:schemeClr val="tx1"/>
                </a:solidFill>
              </a:rPr>
              <a:t>LinkedIn: LanguageOne Global Mother tongue </a:t>
            </a:r>
            <a:r>
              <a:rPr lang="nl-NL" dirty="0" err="1">
                <a:solidFill>
                  <a:schemeClr val="tx1"/>
                </a:solidFill>
              </a:rPr>
              <a:t>education</a:t>
            </a:r>
            <a:endParaRPr lang="nl-NL" dirty="0">
              <a:solidFill>
                <a:schemeClr val="tx1"/>
              </a:solidFill>
            </a:endParaRPr>
          </a:p>
          <a:p>
            <a:r>
              <a:rPr lang="nl-NL" dirty="0">
                <a:solidFill>
                  <a:schemeClr val="tx1"/>
                </a:solidFill>
              </a:rPr>
              <a:t>Facebook: LanguageOne </a:t>
            </a:r>
          </a:p>
          <a:p>
            <a:endParaRPr lang="nl-NL" dirty="0"/>
          </a:p>
          <a:p>
            <a:endParaRPr lang="nl-NL" dirty="0"/>
          </a:p>
        </p:txBody>
      </p:sp>
    </p:spTree>
    <p:extLst>
      <p:ext uri="{BB962C8B-B14F-4D97-AF65-F5344CB8AC3E}">
        <p14:creationId xmlns:p14="http://schemas.microsoft.com/office/powerpoint/2010/main" val="299420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65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FCC6D2D-83F0-420F-9660-AC60151B4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636" y="0"/>
            <a:ext cx="3489852" cy="4653136"/>
          </a:xfrm>
          <a:prstGeom prst="rect">
            <a:avLst/>
          </a:prstGeom>
        </p:spPr>
      </p:pic>
      <p:pic>
        <p:nvPicPr>
          <p:cNvPr id="17" name="Afbeelding 16">
            <a:extLst>
              <a:ext uri="{FF2B5EF4-FFF2-40B4-BE49-F238E27FC236}">
                <a16:creationId xmlns:a16="http://schemas.microsoft.com/office/drawing/2014/main" id="{96849B09-9670-4EB9-83D5-1DAA3718E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488" y="-498084"/>
            <a:ext cx="2600512" cy="3467349"/>
          </a:xfrm>
          <a:prstGeom prst="rect">
            <a:avLst/>
          </a:prstGeom>
        </p:spPr>
      </p:pic>
      <p:pic>
        <p:nvPicPr>
          <p:cNvPr id="13" name="Afbeelding 12">
            <a:extLst>
              <a:ext uri="{FF2B5EF4-FFF2-40B4-BE49-F238E27FC236}">
                <a16:creationId xmlns:a16="http://schemas.microsoft.com/office/drawing/2014/main" id="{FC0C2D65-C673-417D-BF80-B812DB7926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33332" y="4077071"/>
            <a:ext cx="4344324" cy="2897787"/>
          </a:xfrm>
          <a:prstGeom prst="rect">
            <a:avLst/>
          </a:prstGeom>
        </p:spPr>
      </p:pic>
      <p:pic>
        <p:nvPicPr>
          <p:cNvPr id="2" name="Afbeelding 1">
            <a:extLst>
              <a:ext uri="{FF2B5EF4-FFF2-40B4-BE49-F238E27FC236}">
                <a16:creationId xmlns:a16="http://schemas.microsoft.com/office/drawing/2014/main" id="{7F99D1C3-1B8A-4F67-8F08-8FD6FA4FC9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311" t="-14207" r="2311" b="24418"/>
          <a:stretch/>
        </p:blipFill>
        <p:spPr>
          <a:xfrm>
            <a:off x="-145019" y="-453862"/>
            <a:ext cx="4235067" cy="2462874"/>
          </a:xfrm>
          <a:prstGeom prst="rect">
            <a:avLst/>
          </a:prstGeom>
        </p:spPr>
      </p:pic>
      <p:pic>
        <p:nvPicPr>
          <p:cNvPr id="15" name="Afbeelding 14">
            <a:extLst>
              <a:ext uri="{FF2B5EF4-FFF2-40B4-BE49-F238E27FC236}">
                <a16:creationId xmlns:a16="http://schemas.microsoft.com/office/drawing/2014/main" id="{FC46B2E6-ACD5-445E-9020-0FF675ABD6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716615"/>
            <a:ext cx="5033331" cy="3774998"/>
          </a:xfrm>
          <a:prstGeom prst="rect">
            <a:avLst/>
          </a:prstGeom>
        </p:spPr>
      </p:pic>
      <p:pic>
        <p:nvPicPr>
          <p:cNvPr id="6" name="Afbeelding 5" descr="Afbeelding met plafond, binnen, muur, kantoor&#10;&#10;Automatisch gegenereerde beschrijving">
            <a:extLst>
              <a:ext uri="{FF2B5EF4-FFF2-40B4-BE49-F238E27FC236}">
                <a16:creationId xmlns:a16="http://schemas.microsoft.com/office/drawing/2014/main" id="{8E2FDAF5-56D6-4DEA-8CF9-21E23F07E4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009012"/>
            <a:ext cx="3319931" cy="2202437"/>
          </a:xfrm>
          <a:prstGeom prst="rect">
            <a:avLst/>
          </a:prstGeom>
        </p:spPr>
      </p:pic>
      <p:pic>
        <p:nvPicPr>
          <p:cNvPr id="8" name="Afbeelding 7">
            <a:extLst>
              <a:ext uri="{FF2B5EF4-FFF2-40B4-BE49-F238E27FC236}">
                <a16:creationId xmlns:a16="http://schemas.microsoft.com/office/drawing/2014/main" id="{6F1D2ED8-3735-47D5-9840-1F924F430E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3488" y="2034164"/>
            <a:ext cx="2834168" cy="2161467"/>
          </a:xfrm>
          <a:prstGeom prst="rect">
            <a:avLst/>
          </a:prstGeom>
        </p:spPr>
      </p:pic>
    </p:spTree>
    <p:extLst>
      <p:ext uri="{BB962C8B-B14F-4D97-AF65-F5344CB8AC3E}">
        <p14:creationId xmlns:p14="http://schemas.microsoft.com/office/powerpoint/2010/main" val="221770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5B96E8D-8171-4D35-A3E9-7F6E162DB4DE}"/>
              </a:ext>
            </a:extLst>
          </p:cNvPr>
          <p:cNvPicPr>
            <a:picLocks noChangeAspect="1"/>
          </p:cNvPicPr>
          <p:nvPr/>
        </p:nvPicPr>
        <p:blipFill>
          <a:blip r:embed="rId3"/>
          <a:stretch>
            <a:fillRect/>
          </a:stretch>
        </p:blipFill>
        <p:spPr>
          <a:xfrm>
            <a:off x="720000" y="1804093"/>
            <a:ext cx="3780000" cy="3952253"/>
          </a:xfrm>
          <a:prstGeom prst="rect">
            <a:avLst/>
          </a:prstGeom>
          <a:noFill/>
        </p:spPr>
      </p:pic>
      <p:sp>
        <p:nvSpPr>
          <p:cNvPr id="2" name="Titel 1">
            <a:extLst>
              <a:ext uri="{FF2B5EF4-FFF2-40B4-BE49-F238E27FC236}">
                <a16:creationId xmlns:a16="http://schemas.microsoft.com/office/drawing/2014/main" id="{942E41BC-90B0-466A-9421-7EDDA7DC1C34}"/>
              </a:ext>
            </a:extLst>
          </p:cNvPr>
          <p:cNvSpPr>
            <a:spLocks noGrp="1"/>
          </p:cNvSpPr>
          <p:nvPr>
            <p:ph type="ctrTitle"/>
          </p:nvPr>
        </p:nvSpPr>
        <p:spPr>
          <a:xfrm>
            <a:off x="719998" y="720001"/>
            <a:ext cx="7704000" cy="1080000"/>
          </a:xfrm>
        </p:spPr>
        <p:txBody>
          <a:bodyPr wrap="square" anchor="t">
            <a:normAutofit/>
          </a:bodyPr>
          <a:lstStyle/>
          <a:p>
            <a:r>
              <a:rPr lang="nl-NL" dirty="0"/>
              <a:t>Missie</a:t>
            </a:r>
            <a:endParaRPr lang="en-GB" dirty="0"/>
          </a:p>
        </p:txBody>
      </p:sp>
      <p:sp>
        <p:nvSpPr>
          <p:cNvPr id="3" name="Ondertitel 2">
            <a:extLst>
              <a:ext uri="{FF2B5EF4-FFF2-40B4-BE49-F238E27FC236}">
                <a16:creationId xmlns:a16="http://schemas.microsoft.com/office/drawing/2014/main" id="{6572181B-8D1F-466D-ADD2-961D162EEC48}"/>
              </a:ext>
            </a:extLst>
          </p:cNvPr>
          <p:cNvSpPr>
            <a:spLocks noGrp="1"/>
          </p:cNvSpPr>
          <p:nvPr>
            <p:ph sz="half" idx="2"/>
          </p:nvPr>
        </p:nvSpPr>
        <p:spPr>
          <a:xfrm>
            <a:off x="4644000" y="1800000"/>
            <a:ext cx="3780000" cy="3960440"/>
          </a:xfrm>
        </p:spPr>
        <p:txBody>
          <a:bodyPr wrap="square" anchor="t">
            <a:normAutofit/>
          </a:bodyPr>
          <a:lstStyle/>
          <a:p>
            <a:r>
              <a:rPr lang="nl-NL" sz="1800" dirty="0">
                <a:effectLst/>
                <a:latin typeface="Calibri Light" panose="020F0302020204030204" pitchFamily="34" charset="0"/>
                <a:ea typeface="Times New Roman" panose="02020603050405020304" pitchFamily="18" charset="0"/>
              </a:rPr>
              <a:t>LanguageOne wil met innovatief onderwijs wereldwijd kinderen kennis en vaardigheden bijbrengen. Wij bieden onderwijs aan kinderen die internationaal opgroeien met aandacht voor de ontwikkeling van hun identiteit, cultuur en wereldburgerschap. </a:t>
            </a:r>
            <a:endParaRPr lang="nl-NL" sz="1800" dirty="0">
              <a:effectLst/>
              <a:latin typeface="Times New Roman" panose="02020603050405020304" pitchFamily="18" charset="0"/>
              <a:ea typeface="Times New Roman" panose="02020603050405020304" pitchFamily="18" charset="0"/>
            </a:endParaRPr>
          </a:p>
          <a:p>
            <a:r>
              <a:rPr lang="nl-NL" sz="1800" dirty="0">
                <a:effectLst/>
                <a:latin typeface="CG Omega"/>
                <a:ea typeface="Times New Roman" panose="02020603050405020304" pitchFamily="18" charset="0"/>
              </a:rPr>
              <a:t> </a:t>
            </a:r>
            <a:endParaRPr lang="nl-NL"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667050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73CFBCB-FA6F-4B6D-B40C-284636C0904F}"/>
              </a:ext>
            </a:extLst>
          </p:cNvPr>
          <p:cNvSpPr>
            <a:spLocks noGrp="1"/>
          </p:cNvSpPr>
          <p:nvPr>
            <p:ph sz="half" idx="2"/>
          </p:nvPr>
        </p:nvSpPr>
        <p:spPr/>
        <p:txBody>
          <a:bodyPr/>
          <a:lstStyle/>
          <a:p>
            <a:pPr marL="800100" lvl="1" indent="-342900">
              <a:buFont typeface="Arial" panose="020B0604020202020204" pitchFamily="34" charset="0"/>
              <a:buChar char="•"/>
            </a:pPr>
            <a:r>
              <a:rPr lang="nl-NL" dirty="0"/>
              <a:t>Meer dan 35 jaar ervaring</a:t>
            </a:r>
            <a:endParaRPr lang="nl-NL" sz="2400" dirty="0"/>
          </a:p>
          <a:p>
            <a:pPr marL="800100" lvl="1" indent="-342900">
              <a:buFont typeface="Arial" panose="020B0604020202020204" pitchFamily="34" charset="0"/>
              <a:buChar char="•"/>
            </a:pPr>
            <a:r>
              <a:rPr lang="nl-NL" sz="2400" dirty="0"/>
              <a:t>Onderdeel van IVIO</a:t>
            </a:r>
          </a:p>
          <a:p>
            <a:pPr marL="800100" lvl="1" indent="-342900">
              <a:buFont typeface="Arial" panose="020B0604020202020204" pitchFamily="34" charset="0"/>
              <a:buChar char="•"/>
            </a:pPr>
            <a:r>
              <a:rPr lang="nl-NL" sz="2400" dirty="0"/>
              <a:t>1000 leerlingen</a:t>
            </a:r>
          </a:p>
          <a:p>
            <a:pPr marL="800100" lvl="1" indent="-342900">
              <a:buFont typeface="Arial" panose="020B0604020202020204" pitchFamily="34" charset="0"/>
              <a:buChar char="•"/>
            </a:pPr>
            <a:r>
              <a:rPr lang="nl-NL" sz="2400" dirty="0"/>
              <a:t>9 scholen</a:t>
            </a:r>
          </a:p>
          <a:p>
            <a:pPr marL="800100" lvl="1" indent="-342900">
              <a:buFont typeface="Arial" panose="020B0604020202020204" pitchFamily="34" charset="0"/>
              <a:buChar char="•"/>
            </a:pPr>
            <a:r>
              <a:rPr lang="nl-NL" dirty="0"/>
              <a:t>6</a:t>
            </a:r>
            <a:r>
              <a:rPr lang="nl-NL" sz="2400" dirty="0"/>
              <a:t>0 bevoegde docenten</a:t>
            </a:r>
          </a:p>
          <a:p>
            <a:endParaRPr lang="nl-NL" b="1" dirty="0"/>
          </a:p>
        </p:txBody>
      </p:sp>
      <p:pic>
        <p:nvPicPr>
          <p:cNvPr id="6" name="Tijdelijke aanduiding voor inhoud 5" descr="Afbeelding met persoon, kind&#10;&#10;Automatisch gegenereerde beschrijving">
            <a:extLst>
              <a:ext uri="{FF2B5EF4-FFF2-40B4-BE49-F238E27FC236}">
                <a16:creationId xmlns:a16="http://schemas.microsoft.com/office/drawing/2014/main" id="{FF9EDF6C-7F1C-4B9E-AF00-3570A3CCF623}"/>
              </a:ext>
            </a:extLst>
          </p:cNvPr>
          <p:cNvPicPr>
            <a:picLocks noGrp="1" noChangeAspect="1"/>
          </p:cNvPicPr>
          <p:nvPr>
            <p:ph sz="half" idx="10"/>
          </p:nvPr>
        </p:nvPicPr>
        <p:blipFill>
          <a:blip r:embed="rId2">
            <a:extLst>
              <a:ext uri="{28A0092B-C50C-407E-A947-70E740481C1C}">
                <a14:useLocalDpi xmlns:a14="http://schemas.microsoft.com/office/drawing/2010/main" val="0"/>
              </a:ext>
            </a:extLst>
          </a:blip>
          <a:stretch>
            <a:fillRect/>
          </a:stretch>
        </p:blipFill>
        <p:spPr>
          <a:xfrm>
            <a:off x="706316" y="2276872"/>
            <a:ext cx="4072331" cy="1865423"/>
          </a:xfrm>
        </p:spPr>
      </p:pic>
      <p:sp>
        <p:nvSpPr>
          <p:cNvPr id="4" name="Titel 3">
            <a:extLst>
              <a:ext uri="{FF2B5EF4-FFF2-40B4-BE49-F238E27FC236}">
                <a16:creationId xmlns:a16="http://schemas.microsoft.com/office/drawing/2014/main" id="{FCE8C17E-C2D2-476D-8829-1C6B062A0B58}"/>
              </a:ext>
            </a:extLst>
          </p:cNvPr>
          <p:cNvSpPr>
            <a:spLocks noGrp="1"/>
          </p:cNvSpPr>
          <p:nvPr>
            <p:ph type="ctrTitle"/>
          </p:nvPr>
        </p:nvSpPr>
        <p:spPr/>
        <p:txBody>
          <a:bodyPr/>
          <a:lstStyle/>
          <a:p>
            <a:r>
              <a:rPr lang="nl-NL" dirty="0"/>
              <a:t>LanguageOne 	</a:t>
            </a:r>
          </a:p>
        </p:txBody>
      </p:sp>
    </p:spTree>
    <p:extLst>
      <p:ext uri="{BB962C8B-B14F-4D97-AF65-F5344CB8AC3E}">
        <p14:creationId xmlns:p14="http://schemas.microsoft.com/office/powerpoint/2010/main" val="574266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CB84144B-4220-425B-B2DF-9406A5EBDD71}"/>
              </a:ext>
            </a:extLst>
          </p:cNvPr>
          <p:cNvSpPr>
            <a:spLocks noGrp="1"/>
          </p:cNvSpPr>
          <p:nvPr>
            <p:ph type="subTitle" idx="1"/>
          </p:nvPr>
        </p:nvSpPr>
        <p:spPr>
          <a:xfrm>
            <a:off x="431540" y="3678158"/>
            <a:ext cx="8280920" cy="1479033"/>
          </a:xfrm>
        </p:spPr>
        <p:txBody>
          <a:bodyPr/>
          <a:lstStyle/>
          <a:p>
            <a:pPr algn="l"/>
            <a:r>
              <a:rPr lang="nl-NL" sz="1800" dirty="0">
                <a:effectLst/>
                <a:latin typeface="Calibri Light" panose="020F0302020204030204" pitchFamily="34" charset="0"/>
                <a:ea typeface="Times New Roman" panose="02020603050405020304" pitchFamily="18" charset="0"/>
              </a:rPr>
              <a:t>LanguageOne is met onderwijspartner de Wereldschool de grootste Nederlandstalige onderwijsaanbieder voor kinderen die internationaal opgroeien. Wij bestrijken het volledige terrein van fysiek, online en hybride onderwijs met innovatieve leermiddelen, in samenwerking met nationale en internationale partners.</a:t>
            </a:r>
            <a:endParaRPr lang="nl-NL" sz="1800" dirty="0">
              <a:effectLst/>
              <a:latin typeface="Times New Roman" panose="02020603050405020304" pitchFamily="18" charset="0"/>
              <a:ea typeface="Times New Roman" panose="02020603050405020304" pitchFamily="18" charset="0"/>
            </a:endParaRPr>
          </a:p>
          <a:p>
            <a:pPr algn="l"/>
            <a:endParaRPr lang="en-GB" dirty="0">
              <a:cs typeface="Calibri Light" panose="020F0302020204030204" pitchFamily="34" charset="0"/>
            </a:endParaRPr>
          </a:p>
        </p:txBody>
      </p:sp>
      <p:pic>
        <p:nvPicPr>
          <p:cNvPr id="4" name="Afbeelding 3">
            <a:extLst>
              <a:ext uri="{FF2B5EF4-FFF2-40B4-BE49-F238E27FC236}">
                <a16:creationId xmlns:a16="http://schemas.microsoft.com/office/drawing/2014/main" id="{7D8C1CD5-5B4F-4AC5-951F-BA41D515742E}"/>
              </a:ext>
            </a:extLst>
          </p:cNvPr>
          <p:cNvPicPr>
            <a:picLocks noChangeAspect="1"/>
          </p:cNvPicPr>
          <p:nvPr/>
        </p:nvPicPr>
        <p:blipFill>
          <a:blip r:embed="rId2"/>
          <a:stretch>
            <a:fillRect/>
          </a:stretch>
        </p:blipFill>
        <p:spPr>
          <a:xfrm>
            <a:off x="0" y="0"/>
            <a:ext cx="5210902" cy="2810267"/>
          </a:xfrm>
          <a:prstGeom prst="rect">
            <a:avLst/>
          </a:prstGeom>
        </p:spPr>
      </p:pic>
      <p:sp>
        <p:nvSpPr>
          <p:cNvPr id="2" name="Titel 1">
            <a:extLst>
              <a:ext uri="{FF2B5EF4-FFF2-40B4-BE49-F238E27FC236}">
                <a16:creationId xmlns:a16="http://schemas.microsoft.com/office/drawing/2014/main" id="{48A45553-2DE6-4DF0-A403-84068AAD12E0}"/>
              </a:ext>
            </a:extLst>
          </p:cNvPr>
          <p:cNvSpPr>
            <a:spLocks noGrp="1"/>
          </p:cNvSpPr>
          <p:nvPr>
            <p:ph type="ctrTitle"/>
          </p:nvPr>
        </p:nvSpPr>
        <p:spPr>
          <a:xfrm>
            <a:off x="398396" y="2598159"/>
            <a:ext cx="8460940" cy="1080000"/>
          </a:xfrm>
        </p:spPr>
        <p:txBody>
          <a:bodyPr/>
          <a:lstStyle/>
          <a:p>
            <a:pPr algn="l"/>
            <a:r>
              <a:rPr lang="nl-NL" dirty="0"/>
              <a:t>Wat kan LanguageOne voor u betekenen?</a:t>
            </a:r>
            <a:endParaRPr lang="en-GB" dirty="0"/>
          </a:p>
        </p:txBody>
      </p:sp>
    </p:spTree>
    <p:extLst>
      <p:ext uri="{BB962C8B-B14F-4D97-AF65-F5344CB8AC3E}">
        <p14:creationId xmlns:p14="http://schemas.microsoft.com/office/powerpoint/2010/main" val="255017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afbeelding&#10;&#10;Beschrijving is gegenereerd met hoge betrouwbaarheid">
            <a:extLst>
              <a:ext uri="{FF2B5EF4-FFF2-40B4-BE49-F238E27FC236}">
                <a16:creationId xmlns:a16="http://schemas.microsoft.com/office/drawing/2014/main" id="{2E633F93-C23C-4277-88F1-EA85C187F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 y="0"/>
            <a:ext cx="9135901" cy="6858000"/>
          </a:xfrm>
          <a:prstGeom prst="rect">
            <a:avLst/>
          </a:prstGeom>
        </p:spPr>
      </p:pic>
      <p:pic>
        <p:nvPicPr>
          <p:cNvPr id="4" name="Afbeelding 3">
            <a:extLst>
              <a:ext uri="{FF2B5EF4-FFF2-40B4-BE49-F238E27FC236}">
                <a16:creationId xmlns:a16="http://schemas.microsoft.com/office/drawing/2014/main" id="{19C4107D-016F-4C97-BDCC-20FD59C32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60178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0AAD44-9988-435D-A27E-3F8329524EB7}"/>
              </a:ext>
            </a:extLst>
          </p:cNvPr>
          <p:cNvSpPr>
            <a:spLocks noGrp="1"/>
          </p:cNvSpPr>
          <p:nvPr>
            <p:ph type="ctrTitle"/>
          </p:nvPr>
        </p:nvSpPr>
        <p:spPr>
          <a:xfrm>
            <a:off x="179537" y="1124744"/>
            <a:ext cx="3491880" cy="1080000"/>
          </a:xfrm>
        </p:spPr>
        <p:txBody>
          <a:bodyPr/>
          <a:lstStyle/>
          <a:p>
            <a:r>
              <a:rPr lang="en-GB" dirty="0" err="1"/>
              <a:t>Onderwijsaanbod</a:t>
            </a:r>
            <a:endParaRPr lang="en-GB" dirty="0"/>
          </a:p>
        </p:txBody>
      </p:sp>
      <p:pic>
        <p:nvPicPr>
          <p:cNvPr id="4" name="Afbeelding 3">
            <a:extLst>
              <a:ext uri="{FF2B5EF4-FFF2-40B4-BE49-F238E27FC236}">
                <a16:creationId xmlns:a16="http://schemas.microsoft.com/office/drawing/2014/main" id="{40194338-0BA7-4D78-B27F-86CDE76F3114}"/>
              </a:ext>
            </a:extLst>
          </p:cNvPr>
          <p:cNvPicPr>
            <a:picLocks noChangeAspect="1"/>
          </p:cNvPicPr>
          <p:nvPr/>
        </p:nvPicPr>
        <p:blipFill>
          <a:blip r:embed="rId3"/>
          <a:stretch>
            <a:fillRect/>
          </a:stretch>
        </p:blipFill>
        <p:spPr>
          <a:xfrm>
            <a:off x="3975793" y="-33511"/>
            <a:ext cx="5163271" cy="4201111"/>
          </a:xfrm>
          <a:prstGeom prst="rect">
            <a:avLst/>
          </a:prstGeom>
        </p:spPr>
      </p:pic>
      <p:sp>
        <p:nvSpPr>
          <p:cNvPr id="5" name="Ondertitel 2">
            <a:extLst>
              <a:ext uri="{FF2B5EF4-FFF2-40B4-BE49-F238E27FC236}">
                <a16:creationId xmlns:a16="http://schemas.microsoft.com/office/drawing/2014/main" id="{BB5C6C7B-1504-44E4-A04A-A79CA3CBCAB8}"/>
              </a:ext>
            </a:extLst>
          </p:cNvPr>
          <p:cNvSpPr>
            <a:spLocks noGrp="1"/>
          </p:cNvSpPr>
          <p:nvPr>
            <p:ph type="subTitle" idx="1"/>
          </p:nvPr>
        </p:nvSpPr>
        <p:spPr>
          <a:xfrm>
            <a:off x="179512" y="2636912"/>
            <a:ext cx="5616624" cy="3429000"/>
          </a:xfrm>
        </p:spPr>
        <p:txBody>
          <a:bodyPr/>
          <a:lstStyle/>
          <a:p>
            <a:pPr marL="342900" indent="-342900" algn="l">
              <a:buFont typeface="Arial" panose="020B0604020202020204" pitchFamily="34" charset="0"/>
              <a:buChar char="•"/>
            </a:pPr>
            <a:r>
              <a:rPr lang="nl-NL" dirty="0"/>
              <a:t>Peuters/kleuters</a:t>
            </a:r>
          </a:p>
          <a:p>
            <a:pPr marL="342900" indent="-342900" algn="l">
              <a:buFont typeface="Arial" panose="020B0604020202020204" pitchFamily="34" charset="0"/>
              <a:buChar char="•"/>
            </a:pPr>
            <a:r>
              <a:rPr lang="nl-NL" dirty="0"/>
              <a:t>Primair onderwijs</a:t>
            </a:r>
          </a:p>
          <a:p>
            <a:pPr marL="342900" indent="-342900" algn="l">
              <a:buFont typeface="Arial" panose="020B0604020202020204" pitchFamily="34" charset="0"/>
              <a:buChar char="•"/>
            </a:pPr>
            <a:r>
              <a:rPr lang="nl-NL" dirty="0"/>
              <a:t>Voortgezet onderwijs</a:t>
            </a:r>
          </a:p>
          <a:p>
            <a:pPr marL="342900" indent="-342900" algn="l">
              <a:buFont typeface="Arial" panose="020B0604020202020204" pitchFamily="34" charset="0"/>
              <a:buChar char="•"/>
            </a:pPr>
            <a:r>
              <a:rPr lang="nl-NL" dirty="0"/>
              <a:t>Examenmogelijkheden (IB Dutch, CNaVT, mavo, havo, vwo)</a:t>
            </a:r>
          </a:p>
          <a:p>
            <a:pPr marL="342900" indent="-342900" algn="l">
              <a:buFont typeface="Arial" panose="020B0604020202020204" pitchFamily="34" charset="0"/>
              <a:buChar char="•"/>
            </a:pPr>
            <a:r>
              <a:rPr lang="nl-NL" dirty="0"/>
              <a:t>Via Wereldschool toegang tot het volledige Nederlandse curriculum.</a:t>
            </a:r>
          </a:p>
          <a:p>
            <a:pPr marL="342900" indent="-342900" algn="l">
              <a:buFont typeface="Arial" panose="020B0604020202020204" pitchFamily="34" charset="0"/>
              <a:buChar char="•"/>
            </a:pPr>
            <a:endParaRPr lang="nl-NL" dirty="0"/>
          </a:p>
        </p:txBody>
      </p:sp>
    </p:spTree>
    <p:extLst>
      <p:ext uri="{BB962C8B-B14F-4D97-AF65-F5344CB8AC3E}">
        <p14:creationId xmlns:p14="http://schemas.microsoft.com/office/powerpoint/2010/main" val="347161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68" y="431968"/>
            <a:ext cx="9217024" cy="980808"/>
          </a:xfrm>
        </p:spPr>
        <p:txBody>
          <a:bodyPr/>
          <a:lstStyle/>
          <a:p>
            <a:pPr algn="l"/>
            <a:r>
              <a:rPr lang="en-GB" dirty="0"/>
              <a:t>Het LanguageOne </a:t>
            </a:r>
            <a:r>
              <a:rPr lang="en-GB" dirty="0" err="1"/>
              <a:t>lesprogramma</a:t>
            </a:r>
            <a:endParaRPr lang="en-GB" dirty="0"/>
          </a:p>
        </p:txBody>
      </p:sp>
      <p:sp>
        <p:nvSpPr>
          <p:cNvPr id="3" name="Subtitle 2"/>
          <p:cNvSpPr>
            <a:spLocks noGrp="1"/>
          </p:cNvSpPr>
          <p:nvPr>
            <p:ph type="subTitle" idx="1"/>
          </p:nvPr>
        </p:nvSpPr>
        <p:spPr>
          <a:xfrm>
            <a:off x="104123" y="1577762"/>
            <a:ext cx="6631499" cy="3141208"/>
          </a:xfrm>
        </p:spPr>
        <p:txBody>
          <a:bodyPr/>
          <a:lstStyle/>
          <a:p>
            <a:pPr marL="342900" indent="-342900" algn="l">
              <a:buFont typeface="Arial" panose="020B0604020202020204" pitchFamily="34" charset="0"/>
              <a:buChar char="•"/>
            </a:pPr>
            <a:r>
              <a:rPr lang="en-GB" dirty="0" err="1"/>
              <a:t>Geïnternationaliseerd</a:t>
            </a:r>
            <a:r>
              <a:rPr lang="en-GB" dirty="0"/>
              <a:t> </a:t>
            </a:r>
            <a:r>
              <a:rPr lang="en-GB" dirty="0" err="1"/>
              <a:t>onderwijs</a:t>
            </a:r>
            <a:endParaRPr lang="en-GB" dirty="0"/>
          </a:p>
          <a:p>
            <a:pPr marL="342900" indent="-342900" algn="l">
              <a:buFont typeface="Arial" panose="020B0604020202020204" pitchFamily="34" charset="0"/>
              <a:buChar char="•"/>
            </a:pPr>
            <a:r>
              <a:rPr lang="en-GB" dirty="0" err="1"/>
              <a:t>Actueel</a:t>
            </a:r>
            <a:r>
              <a:rPr lang="en-GB" dirty="0"/>
              <a:t> curriculum </a:t>
            </a:r>
            <a:r>
              <a:rPr lang="en-GB" dirty="0" err="1"/>
              <a:t>aanbod</a:t>
            </a:r>
            <a:endParaRPr lang="en-GB" dirty="0"/>
          </a:p>
          <a:p>
            <a:pPr marL="342900" indent="-342900" algn="l">
              <a:buFont typeface="Arial" panose="020B0604020202020204" pitchFamily="34" charset="0"/>
              <a:buChar char="•"/>
            </a:pPr>
            <a:r>
              <a:rPr lang="en-GB" dirty="0"/>
              <a:t>Op </a:t>
            </a:r>
            <a:r>
              <a:rPr lang="en-GB" dirty="0" err="1"/>
              <a:t>locatie</a:t>
            </a:r>
            <a:r>
              <a:rPr lang="en-GB" dirty="0"/>
              <a:t>, blended </a:t>
            </a:r>
            <a:r>
              <a:rPr lang="en-GB" dirty="0" err="1"/>
              <a:t>en</a:t>
            </a:r>
            <a:r>
              <a:rPr lang="en-GB" dirty="0"/>
              <a:t> online</a:t>
            </a:r>
          </a:p>
          <a:p>
            <a:pPr marL="342900" indent="-342900" algn="l">
              <a:buFont typeface="Arial" panose="020B0604020202020204" pitchFamily="34" charset="0"/>
              <a:buChar char="•"/>
            </a:pPr>
            <a:r>
              <a:rPr lang="en-GB" dirty="0" err="1"/>
              <a:t>Toegankelijk</a:t>
            </a:r>
            <a:r>
              <a:rPr lang="en-GB" dirty="0"/>
              <a:t> op alle </a:t>
            </a:r>
            <a:r>
              <a:rPr lang="en-GB" i="1" dirty="0"/>
              <a:t>devices</a:t>
            </a:r>
          </a:p>
          <a:p>
            <a:pPr marL="342900" indent="-342900" algn="l">
              <a:buFont typeface="Arial" panose="020B0604020202020204" pitchFamily="34" charset="0"/>
              <a:buChar char="•"/>
            </a:pPr>
            <a:r>
              <a:rPr lang="en-GB" dirty="0" err="1"/>
              <a:t>Voldoet</a:t>
            </a:r>
            <a:r>
              <a:rPr lang="en-GB" dirty="0"/>
              <a:t> </a:t>
            </a:r>
            <a:r>
              <a:rPr lang="en-GB" dirty="0" err="1"/>
              <a:t>aan</a:t>
            </a:r>
            <a:r>
              <a:rPr lang="en-GB" dirty="0"/>
              <a:t> NTC-</a:t>
            </a:r>
            <a:r>
              <a:rPr lang="en-GB" dirty="0" err="1"/>
              <a:t>doelen</a:t>
            </a:r>
            <a:r>
              <a:rPr lang="en-GB" dirty="0"/>
              <a:t> en </a:t>
            </a:r>
            <a:r>
              <a:rPr lang="en-GB" dirty="0" err="1"/>
              <a:t>Nederlandse</a:t>
            </a:r>
            <a:r>
              <a:rPr lang="en-GB" dirty="0"/>
              <a:t> </a:t>
            </a:r>
            <a:r>
              <a:rPr lang="en-GB" dirty="0" err="1"/>
              <a:t>eindtermen</a:t>
            </a:r>
            <a:endParaRPr lang="en-GB" dirty="0"/>
          </a:p>
          <a:p>
            <a:pPr marL="342900" indent="-342900" algn="l">
              <a:buFont typeface="Arial" panose="020B0604020202020204" pitchFamily="34" charset="0"/>
              <a:buChar char="•"/>
            </a:pPr>
            <a:r>
              <a:rPr lang="en-GB" dirty="0"/>
              <a:t>Cito- en </a:t>
            </a:r>
            <a:r>
              <a:rPr lang="en-GB" dirty="0" err="1"/>
              <a:t>Diataaltoetsen</a:t>
            </a:r>
            <a:endParaRPr lang="en-GB" dirty="0"/>
          </a:p>
          <a:p>
            <a:pPr marL="342900" indent="-342900" algn="l">
              <a:buFont typeface="Arial" panose="020B0604020202020204" pitchFamily="34" charset="0"/>
              <a:buChar char="•"/>
            </a:pPr>
            <a:r>
              <a:rPr lang="en-GB" dirty="0" err="1"/>
              <a:t>Aangesloten</a:t>
            </a:r>
            <a:r>
              <a:rPr lang="en-GB" dirty="0"/>
              <a:t> </a:t>
            </a:r>
            <a:r>
              <a:rPr lang="en-GB" dirty="0" err="1"/>
              <a:t>bij</a:t>
            </a:r>
            <a:r>
              <a:rPr lang="en-GB" dirty="0"/>
              <a:t> </a:t>
            </a:r>
            <a:r>
              <a:rPr lang="en-GB" dirty="0" err="1"/>
              <a:t>Stichting</a:t>
            </a:r>
            <a:r>
              <a:rPr lang="en-GB" dirty="0"/>
              <a:t> NOB</a:t>
            </a:r>
          </a:p>
          <a:p>
            <a:pPr marL="342900" indent="-342900" algn="l">
              <a:buFont typeface="Arial" panose="020B0604020202020204" pitchFamily="34" charset="0"/>
              <a:buChar char="•"/>
            </a:pPr>
            <a:r>
              <a:rPr lang="en-GB" dirty="0" err="1"/>
              <a:t>Nederlandse</a:t>
            </a:r>
            <a:r>
              <a:rPr lang="en-GB" dirty="0"/>
              <a:t> </a:t>
            </a:r>
            <a:r>
              <a:rPr lang="en-GB" dirty="0" err="1"/>
              <a:t>Onderwijsinspectie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592" y="1412776"/>
            <a:ext cx="2895949" cy="3141208"/>
          </a:xfrm>
          <a:prstGeom prst="rect">
            <a:avLst/>
          </a:prstGeom>
        </p:spPr>
      </p:pic>
    </p:spTree>
    <p:extLst>
      <p:ext uri="{BB962C8B-B14F-4D97-AF65-F5344CB8AC3E}">
        <p14:creationId xmlns:p14="http://schemas.microsoft.com/office/powerpoint/2010/main" val="1364603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505BE-1EBB-44B9-A812-85F5BA66B4D8}"/>
              </a:ext>
            </a:extLst>
          </p:cNvPr>
          <p:cNvSpPr>
            <a:spLocks noGrp="1"/>
          </p:cNvSpPr>
          <p:nvPr>
            <p:ph type="ctrTitle"/>
          </p:nvPr>
        </p:nvSpPr>
        <p:spPr>
          <a:xfrm>
            <a:off x="-972616" y="201488"/>
            <a:ext cx="10225136" cy="720848"/>
          </a:xfrm>
        </p:spPr>
        <p:txBody>
          <a:bodyPr/>
          <a:lstStyle/>
          <a:p>
            <a:pPr algn="l"/>
            <a:r>
              <a:rPr lang="nl-NL" dirty="0"/>
              <a:t>  Op school – </a:t>
            </a:r>
            <a:r>
              <a:rPr lang="nl-NL" dirty="0" err="1"/>
              <a:t>Blended</a:t>
            </a:r>
            <a:r>
              <a:rPr lang="nl-NL" dirty="0"/>
              <a:t> - Online</a:t>
            </a:r>
          </a:p>
        </p:txBody>
      </p:sp>
      <p:sp>
        <p:nvSpPr>
          <p:cNvPr id="3" name="Ondertitel 2">
            <a:extLst>
              <a:ext uri="{FF2B5EF4-FFF2-40B4-BE49-F238E27FC236}">
                <a16:creationId xmlns:a16="http://schemas.microsoft.com/office/drawing/2014/main" id="{D6B7A14C-DF9B-40BD-BBA6-45EFBD8513AB}"/>
              </a:ext>
            </a:extLst>
          </p:cNvPr>
          <p:cNvSpPr>
            <a:spLocks noGrp="1"/>
          </p:cNvSpPr>
          <p:nvPr>
            <p:ph type="subTitle" idx="1"/>
          </p:nvPr>
        </p:nvSpPr>
        <p:spPr>
          <a:xfrm>
            <a:off x="179512" y="1772816"/>
            <a:ext cx="8244488" cy="3816424"/>
          </a:xfrm>
        </p:spPr>
        <p:txBody>
          <a:bodyPr/>
          <a:lstStyle/>
          <a:p>
            <a:pPr algn="l"/>
            <a:endParaRPr lang="nl-NL" dirty="0"/>
          </a:p>
          <a:p>
            <a:pPr marL="342900" indent="-342900" algn="l">
              <a:buFont typeface="Arial" panose="020B0604020202020204" pitchFamily="34" charset="0"/>
              <a:buChar char="•"/>
            </a:pPr>
            <a:endParaRPr lang="nl-NL" dirty="0"/>
          </a:p>
          <a:p>
            <a:pPr marL="342900" indent="-342900" algn="l">
              <a:buFont typeface="Arial" panose="020B0604020202020204" pitchFamily="34" charset="0"/>
              <a:buChar char="•"/>
            </a:pPr>
            <a:endParaRPr lang="nl-NL" dirty="0"/>
          </a:p>
        </p:txBody>
      </p:sp>
      <p:pic>
        <p:nvPicPr>
          <p:cNvPr id="16" name="Afbeelding 15">
            <a:extLst>
              <a:ext uri="{FF2B5EF4-FFF2-40B4-BE49-F238E27FC236}">
                <a16:creationId xmlns:a16="http://schemas.microsoft.com/office/drawing/2014/main" id="{4E586624-3BE3-4A2F-A8B6-67A4866F5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8" y="952559"/>
            <a:ext cx="1871487" cy="187148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92" y="3250887"/>
            <a:ext cx="2880320" cy="216024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552" y="3323317"/>
            <a:ext cx="2687173" cy="201538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1079" y="954451"/>
            <a:ext cx="2585976" cy="193948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08" y="3671253"/>
            <a:ext cx="2907548" cy="2180661"/>
          </a:xfrm>
          <a:prstGeom prst="rect">
            <a:avLst/>
          </a:prstGeom>
        </p:spPr>
      </p:pic>
      <p:pic>
        <p:nvPicPr>
          <p:cNvPr id="5" name="Afbeelding 4" descr="Afbeelding met persoon, binnen&#10;&#10;Automatisch gegenereerde beschrijving">
            <a:extLst>
              <a:ext uri="{FF2B5EF4-FFF2-40B4-BE49-F238E27FC236}">
                <a16:creationId xmlns:a16="http://schemas.microsoft.com/office/drawing/2014/main" id="{6A45D0B9-188D-4F80-A463-12BB960E7B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66388" y="1070447"/>
            <a:ext cx="3241752" cy="1823485"/>
          </a:xfrm>
          <a:prstGeom prst="rect">
            <a:avLst/>
          </a:prstGeom>
        </p:spPr>
      </p:pic>
    </p:spTree>
    <p:extLst>
      <p:ext uri="{BB962C8B-B14F-4D97-AF65-F5344CB8AC3E}">
        <p14:creationId xmlns:p14="http://schemas.microsoft.com/office/powerpoint/2010/main" val="1465406530"/>
      </p:ext>
    </p:extLst>
  </p:cSld>
  <p:clrMapOvr>
    <a:masterClrMapping/>
  </p:clrMapOvr>
</p:sld>
</file>

<file path=ppt/theme/theme1.xml><?xml version="1.0" encoding="utf-8"?>
<a:theme xmlns:a="http://schemas.openxmlformats.org/drawingml/2006/main" name="1_Aangepast ontwerp">
  <a:themeElements>
    <a:clrScheme name="Aangepast 3">
      <a:dk1>
        <a:srgbClr val="303C72"/>
      </a:dk1>
      <a:lt1>
        <a:sysClr val="window" lastClr="FFFFFF"/>
      </a:lt1>
      <a:dk2>
        <a:srgbClr val="303C72"/>
      </a:dk2>
      <a:lt2>
        <a:srgbClr val="FFFFFF"/>
      </a:lt2>
      <a:accent1>
        <a:srgbClr val="099DC3"/>
      </a:accent1>
      <a:accent2>
        <a:srgbClr val="D6202B"/>
      </a:accent2>
      <a:accent3>
        <a:srgbClr val="A93C22"/>
      </a:accent3>
      <a:accent4>
        <a:srgbClr val="94C939"/>
      </a:accent4>
      <a:accent5>
        <a:srgbClr val="A0A538"/>
      </a:accent5>
      <a:accent6>
        <a:srgbClr val="208491"/>
      </a:accent6>
      <a:hlink>
        <a:srgbClr val="ED1C24"/>
      </a:hlink>
      <a:folHlink>
        <a:srgbClr val="ED1C24"/>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293</Words>
  <Application>Microsoft Office PowerPoint</Application>
  <PresentationFormat>Diavoorstelling (4:3)</PresentationFormat>
  <Paragraphs>64</Paragraphs>
  <Slides>15</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CG Omega</vt:lpstr>
      <vt:lpstr>Times New Roman</vt:lpstr>
      <vt:lpstr>1_Aangepast ontwerp</vt:lpstr>
      <vt:lpstr>PowerPoint-presentatie</vt:lpstr>
      <vt:lpstr>PowerPoint-presentatie</vt:lpstr>
      <vt:lpstr>Missie</vt:lpstr>
      <vt:lpstr>LanguageOne  </vt:lpstr>
      <vt:lpstr>Wat kan LanguageOne voor u betekenen?</vt:lpstr>
      <vt:lpstr>PowerPoint-presentatie</vt:lpstr>
      <vt:lpstr>Onderwijsaanbod</vt:lpstr>
      <vt:lpstr>Het LanguageOne lesprogramma</vt:lpstr>
      <vt:lpstr>  Op school – Blended - Online</vt:lpstr>
      <vt:lpstr>Units PO gebaseerd op IB PYP</vt:lpstr>
      <vt:lpstr>Units VO gebaseerd op IB MYP</vt:lpstr>
      <vt:lpstr>Partners and netwerken</vt:lpstr>
      <vt:lpstr>Aanmelden</vt:lpstr>
      <vt:lpstr>Informatie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Henk Zwart</dc:creator>
  <cp:lastModifiedBy>Ionica Lub</cp:lastModifiedBy>
  <cp:revision>18</cp:revision>
  <dcterms:created xsi:type="dcterms:W3CDTF">2020-10-01T13:02:36Z</dcterms:created>
  <dcterms:modified xsi:type="dcterms:W3CDTF">2021-03-02T15:37:32Z</dcterms:modified>
</cp:coreProperties>
</file>